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73" r:id="rId5"/>
    <p:sldId id="389" r:id="rId6"/>
    <p:sldId id="276" r:id="rId7"/>
    <p:sldId id="397" r:id="rId8"/>
    <p:sldId id="392" r:id="rId9"/>
    <p:sldId id="399" r:id="rId10"/>
    <p:sldId id="410" r:id="rId11"/>
    <p:sldId id="409" r:id="rId12"/>
    <p:sldId id="411" r:id="rId13"/>
    <p:sldId id="387" r:id="rId14"/>
    <p:sldId id="393" r:id="rId15"/>
    <p:sldId id="395" r:id="rId16"/>
    <p:sldId id="398" r:id="rId17"/>
    <p:sldId id="400" r:id="rId18"/>
    <p:sldId id="402" r:id="rId19"/>
    <p:sldId id="401" r:id="rId20"/>
    <p:sldId id="403" r:id="rId21"/>
    <p:sldId id="404" r:id="rId22"/>
    <p:sldId id="405" r:id="rId23"/>
    <p:sldId id="406" r:id="rId24"/>
    <p:sldId id="407" r:id="rId25"/>
    <p:sldId id="412" r:id="rId26"/>
    <p:sldId id="414" r:id="rId27"/>
    <p:sldId id="416" r:id="rId28"/>
    <p:sldId id="415" r:id="rId29"/>
    <p:sldId id="417" r:id="rId30"/>
    <p:sldId id="418" r:id="rId31"/>
    <p:sldId id="4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39"/>
    <a:srgbClr val="EC6E6E"/>
    <a:srgbClr val="D95BCA"/>
    <a:srgbClr val="812B7B"/>
    <a:srgbClr val="0F235C"/>
    <a:srgbClr val="194196"/>
    <a:srgbClr val="C486B4"/>
    <a:srgbClr val="F242E5"/>
    <a:srgbClr val="0A1C32"/>
    <a:srgbClr val="014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0" autoAdjust="0"/>
    <p:restoredTop sz="94674" autoAdjust="0"/>
  </p:normalViewPr>
  <p:slideViewPr>
    <p:cSldViewPr snapToGrid="0" showGuides="1">
      <p:cViewPr varScale="1">
        <p:scale>
          <a:sx n="87" d="100"/>
          <a:sy n="87" d="100"/>
        </p:scale>
        <p:origin x="811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4D-44D7-A433-E378DACAE78C}"/>
                </c:ext>
              </c:extLst>
            </c:dLbl>
            <c:dLbl>
              <c:idx val="2"/>
              <c:layout>
                <c:manualLayout>
                  <c:x val="0"/>
                  <c:y val="1.83520139219327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4D-44D7-A433-E378DACAE7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D-44D7-A433-E378DACAE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3735312"/>
        <c:axId val="1007115104"/>
      </c:barChart>
      <c:catAx>
        <c:axId val="100373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115104"/>
        <c:crosses val="autoZero"/>
        <c:auto val="1"/>
        <c:lblAlgn val="ctr"/>
        <c:lblOffset val="100"/>
        <c:noMultiLvlLbl val="0"/>
      </c:catAx>
      <c:valAx>
        <c:axId val="100711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3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4D-44D7-A433-E378DACAE78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B5-457D-A46B-16B7389F2A24}"/>
                </c:ext>
              </c:extLst>
            </c:dLbl>
            <c:dLbl>
              <c:idx val="2"/>
              <c:layout>
                <c:manualLayout>
                  <c:x val="0"/>
                  <c:y val="1.83520139219327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4D-44D7-A433-E378DACAE7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7.9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D-44D7-A433-E378DACAE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3735312"/>
        <c:axId val="1007115104"/>
      </c:barChart>
      <c:catAx>
        <c:axId val="100373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115104"/>
        <c:crosses val="autoZero"/>
        <c:auto val="1"/>
        <c:lblAlgn val="ctr"/>
        <c:lblOffset val="100"/>
        <c:noMultiLvlLbl val="0"/>
      </c:catAx>
      <c:valAx>
        <c:axId val="100711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3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7.9</c:v>
                </c:pt>
                <c:pt idx="1">
                  <c:v>9.1</c:v>
                </c:pt>
                <c:pt idx="2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D-44D7-A433-E378DACAE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3735312"/>
        <c:axId val="1007115104"/>
      </c:barChart>
      <c:catAx>
        <c:axId val="100373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115104"/>
        <c:crosses val="autoZero"/>
        <c:auto val="1"/>
        <c:lblAlgn val="ctr"/>
        <c:lblOffset val="100"/>
        <c:noMultiLvlLbl val="0"/>
      </c:catAx>
      <c:valAx>
        <c:axId val="100711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3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87EF23-9988-4C49-95CB-FCB287154118}" type="VALUE">
                      <a:rPr lang="en-US" sz="4400">
                        <a:solidFill>
                          <a:srgbClr val="00B05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4D-44D7-A433-E378DACAE78C}"/>
                </c:ext>
              </c:extLst>
            </c:dLbl>
            <c:dLbl>
              <c:idx val="2"/>
              <c:layout>
                <c:manualLayout>
                  <c:x val="0"/>
                  <c:y val="1.83520139219327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4D-44D7-A433-E378DACAE7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7.9</c:v>
                </c:pt>
                <c:pt idx="1">
                  <c:v>9.1</c:v>
                </c:pt>
                <c:pt idx="2">
                  <c:v>20.2</c:v>
                </c:pt>
                <c:pt idx="3">
                  <c:v>30.4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D-44D7-A433-E378DACAE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3735312"/>
        <c:axId val="1007115104"/>
      </c:barChart>
      <c:catAx>
        <c:axId val="100373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115104"/>
        <c:crosses val="autoZero"/>
        <c:auto val="1"/>
        <c:lblAlgn val="ctr"/>
        <c:lblOffset val="100"/>
        <c:noMultiLvlLbl val="0"/>
      </c:catAx>
      <c:valAx>
        <c:axId val="100711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3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1/11/2020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landr.com/dashboard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va.ai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Telegram.me/Faezehmhmdi" TargetMode="External"/><Relationship Id="rId2" Type="http://schemas.openxmlformats.org/officeDocument/2006/relationships/hyperlink" Target="mailto:Mohammadi_Faezeh@aut.ac.ir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D:\Uni\&#1585;&#1608;&#1588;%20&#1662;&#1688;&#1608;&#1607;&#1588;\RIAA-Mid-Year-2017-News-and-Notes2.pdf" TargetMode="Externa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D:\Uni\&#1585;&#1608;&#1588;%20&#1662;&#1688;&#1608;&#1607;&#1588;\RIAA-Mid-Year-2017-News-and-Notes2.pdf" TargetMode="Externa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D:\Uni\&#1585;&#1608;&#1588;%20&#1662;&#1688;&#1608;&#1607;&#1588;\RIAA-Mid-Year-2017-News-and-Notes2.pdf" TargetMode="Externa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3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D:\Uni\&#1585;&#1608;&#1588;%20&#1662;&#1688;&#1608;&#1607;&#1588;\RIAA-Mid-Year-2017-News-and-Notes2.pdf" TargetMode="Externa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82106-D233-45B7-9367-A4D9883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A953-EF44-42C3-96EA-5C8763D0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1" y="209028"/>
            <a:ext cx="8207829" cy="2319568"/>
          </a:xfrm>
        </p:spPr>
        <p:txBody>
          <a:bodyPr>
            <a:normAutofit/>
          </a:bodyPr>
          <a:lstStyle/>
          <a:p>
            <a:pPr algn="ctr" rtl="1"/>
            <a: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تاثیرات هوش مصنوعی</a:t>
            </a:r>
            <a:b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 بر صنعت موسیقی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C181-551A-46F3-BF17-B2F0775BF303}"/>
              </a:ext>
            </a:extLst>
          </p:cNvPr>
          <p:cNvSpPr txBox="1"/>
          <p:nvPr/>
        </p:nvSpPr>
        <p:spPr>
          <a:xfrm>
            <a:off x="6214188" y="3984171"/>
            <a:ext cx="393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ارائه دهنده : فائزه محمدی</a:t>
            </a:r>
          </a:p>
          <a:p>
            <a:pPr algn="ctr" rtl="1"/>
            <a:endParaRPr lang="fa-I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استاد راهنما : دکتر رضا صفابخش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6EF4B5-0E72-46B5-8E15-A6704D0D2653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31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2F7435-BF92-4F4D-9CD1-D6C725A83E4C}"/>
              </a:ext>
            </a:extLst>
          </p:cNvPr>
          <p:cNvSpPr/>
          <p:nvPr/>
        </p:nvSpPr>
        <p:spPr>
          <a:xfrm rot="20287704">
            <a:off x="-995061" y="2709170"/>
            <a:ext cx="68000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Collaborative </a:t>
            </a:r>
            <a:endParaRPr lang="fa-IR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9BA54-60D3-4E1C-9FD5-642346376B83}"/>
              </a:ext>
            </a:extLst>
          </p:cNvPr>
          <p:cNvSpPr txBox="1"/>
          <p:nvPr/>
        </p:nvSpPr>
        <p:spPr>
          <a:xfrm rot="1049149">
            <a:off x="8009114" y="2709170"/>
            <a:ext cx="35467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Natural Language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93AF3-A954-4BA6-97C4-DBBC45541E7C}"/>
              </a:ext>
            </a:extLst>
          </p:cNvPr>
          <p:cNvSpPr txBox="1"/>
          <p:nvPr/>
        </p:nvSpPr>
        <p:spPr>
          <a:xfrm>
            <a:off x="4886666" y="527220"/>
            <a:ext cx="241866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Audio</a:t>
            </a:r>
            <a:endParaRPr lang="fa-IR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Models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D37DDE-6E91-4290-AC02-B39DC8715F32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2A3F06F-8BB0-4EE2-BE86-45F8CBF9E08E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8C8F46-1B50-4F32-A81B-679972DB27EA}"/>
              </a:ext>
            </a:extLst>
          </p:cNvPr>
          <p:cNvSpPr/>
          <p:nvPr/>
        </p:nvSpPr>
        <p:spPr>
          <a:xfrm>
            <a:off x="5791204" y="4748993"/>
            <a:ext cx="1806222" cy="165807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بودجه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4BF2E9-0874-47D2-9370-59DB9F1FF29A}"/>
              </a:ext>
            </a:extLst>
          </p:cNvPr>
          <p:cNvSpPr/>
          <p:nvPr/>
        </p:nvSpPr>
        <p:spPr>
          <a:xfrm>
            <a:off x="3026229" y="3204613"/>
            <a:ext cx="1918302" cy="1813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تخصص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608E7C-06C6-4F91-8E2F-7CCB69CF09E1}"/>
              </a:ext>
            </a:extLst>
          </p:cNvPr>
          <p:cNvSpPr/>
          <p:nvPr/>
        </p:nvSpPr>
        <p:spPr>
          <a:xfrm>
            <a:off x="1727198" y="461412"/>
            <a:ext cx="1806222" cy="165807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زمان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FAF58F-1F01-4ADB-A1D2-563764A77F78}"/>
              </a:ext>
            </a:extLst>
          </p:cNvPr>
          <p:cNvSpPr/>
          <p:nvPr/>
        </p:nvSpPr>
        <p:spPr>
          <a:xfrm>
            <a:off x="7597426" y="-695136"/>
            <a:ext cx="5328329" cy="492423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 </a:t>
            </a:r>
          </a:p>
          <a:p>
            <a:pPr algn="ctr" rtl="1"/>
            <a:r>
              <a:rPr lang="fa-IR" sz="32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ترکیب علم و سلیقه</a:t>
            </a:r>
            <a:endParaRPr lang="en-US" sz="32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2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D9056-7071-410B-A288-87F0F31825C0}"/>
              </a:ext>
            </a:extLst>
          </p:cNvPr>
          <p:cNvSpPr/>
          <p:nvPr/>
        </p:nvSpPr>
        <p:spPr>
          <a:xfrm>
            <a:off x="3047999" y="4931229"/>
            <a:ext cx="6531429" cy="664028"/>
          </a:xfrm>
          <a:prstGeom prst="rect">
            <a:avLst/>
          </a:prstGeom>
          <a:solidFill>
            <a:srgbClr val="0A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130F2B-55D0-412F-AF03-25210A7AC5A7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71F32-32A1-4C7B-B84B-75B8E75B64B0}"/>
              </a:ext>
            </a:extLst>
          </p:cNvPr>
          <p:cNvSpPr txBox="1"/>
          <p:nvPr/>
        </p:nvSpPr>
        <p:spPr>
          <a:xfrm>
            <a:off x="8850086" y="1621971"/>
            <a:ext cx="25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BF75-3558-4A9F-9951-3C1DDA1AAD1F}"/>
              </a:ext>
            </a:extLst>
          </p:cNvPr>
          <p:cNvSpPr txBox="1"/>
          <p:nvPr/>
        </p:nvSpPr>
        <p:spPr>
          <a:xfrm>
            <a:off x="7892142" y="2569056"/>
            <a:ext cx="3897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وب سرویس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زمینه مسترینگ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1E3-77EB-4F39-89EB-7DD6093ACE4B}"/>
              </a:ext>
            </a:extLst>
          </p:cNvPr>
          <p:cNvSpPr txBox="1"/>
          <p:nvPr/>
        </p:nvSpPr>
        <p:spPr>
          <a:xfrm>
            <a:off x="4052822" y="4764260"/>
            <a:ext cx="4271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استفاده از 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شبکه یادگیری عمیق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05395-A165-4799-A906-B19D1AEF8712}"/>
              </a:ext>
            </a:extLst>
          </p:cNvPr>
          <p:cNvSpPr txBox="1"/>
          <p:nvPr/>
        </p:nvSpPr>
        <p:spPr>
          <a:xfrm>
            <a:off x="213503" y="2598003"/>
            <a:ext cx="4271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قابلیت بهبود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الگوریتم طی زمان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Action Button: Blank 15">
            <a:hlinkClick r:id="rId3" highlightClick="1"/>
            <a:extLst>
              <a:ext uri="{FF2B5EF4-FFF2-40B4-BE49-F238E27FC236}">
                <a16:creationId xmlns:a16="http://schemas.microsoft.com/office/drawing/2014/main" id="{5867CE7A-1776-453B-9C45-14821F2E0161}"/>
              </a:ext>
            </a:extLst>
          </p:cNvPr>
          <p:cNvSpPr/>
          <p:nvPr/>
        </p:nvSpPr>
        <p:spPr>
          <a:xfrm>
            <a:off x="4052822" y="1458686"/>
            <a:ext cx="4122349" cy="2971799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7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885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5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D4ED250-D8EC-4829-A296-B1400F1341A2}"/>
              </a:ext>
            </a:extLst>
          </p:cNvPr>
          <p:cNvSpPr/>
          <p:nvPr/>
        </p:nvSpPr>
        <p:spPr>
          <a:xfrm>
            <a:off x="11081657" y="5988508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48D817-31A7-4C26-825A-F2F8012D4E7D}"/>
              </a:ext>
            </a:extLst>
          </p:cNvPr>
          <p:cNvSpPr/>
          <p:nvPr/>
        </p:nvSpPr>
        <p:spPr>
          <a:xfrm>
            <a:off x="7461957" y="-948266"/>
            <a:ext cx="5486400" cy="54186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4400" b="1" dirty="0">
                <a:solidFill>
                  <a:schemeClr val="accent4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موسیقی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7AAEC9-B301-423A-846E-D5FDB3E4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71" y="1880167"/>
            <a:ext cx="5038267" cy="42203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5411CB-2399-452C-B489-2EC443DF6CFD}"/>
              </a:ext>
            </a:extLst>
          </p:cNvPr>
          <p:cNvSpPr txBox="1"/>
          <p:nvPr/>
        </p:nvSpPr>
        <p:spPr>
          <a:xfrm>
            <a:off x="1312427" y="973393"/>
            <a:ext cx="460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آلن تورینگ پیش قدم در این زمینه</a:t>
            </a:r>
          </a:p>
        </p:txBody>
      </p:sp>
      <p:pic>
        <p:nvPicPr>
          <p:cNvPr id="3" name="Graphic 2" descr="Conductor">
            <a:extLst>
              <a:ext uri="{FF2B5EF4-FFF2-40B4-BE49-F238E27FC236}">
                <a16:creationId xmlns:a16="http://schemas.microsoft.com/office/drawing/2014/main" id="{BCF929C0-A68D-4F3A-ABCC-6D249B0E8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957" y="2122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7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5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D4ED250-D8EC-4829-A296-B1400F1341A2}"/>
              </a:ext>
            </a:extLst>
          </p:cNvPr>
          <p:cNvSpPr/>
          <p:nvPr/>
        </p:nvSpPr>
        <p:spPr>
          <a:xfrm>
            <a:off x="11128310" y="6063941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C5865-2D6E-47C0-A8B1-B63710E57FE7}"/>
              </a:ext>
            </a:extLst>
          </p:cNvPr>
          <p:cNvSpPr txBox="1"/>
          <p:nvPr/>
        </p:nvSpPr>
        <p:spPr>
          <a:xfrm>
            <a:off x="2592355" y="690464"/>
            <a:ext cx="700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latin typeface="Vazir" panose="020B0603030804020204" pitchFamily="34" charset="-78"/>
                <a:cs typeface="Vazir" panose="020B0603030804020204" pitchFamily="34" charset="-78"/>
              </a:rPr>
              <a:t>فرآیند ساخت موسیقی توسط انسان</a:t>
            </a:r>
            <a:endParaRPr lang="en-US" sz="32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235E7-EFD3-401B-AC60-C45DDDEC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" y="1104829"/>
            <a:ext cx="4355854" cy="35736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4067B-BA3D-4F8C-A5EA-494EA1ECE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4" y="2963188"/>
            <a:ext cx="4046390" cy="34305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E9021-76A6-4143-8B00-58C652C47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68" b="27755"/>
          <a:stretch/>
        </p:blipFill>
        <p:spPr>
          <a:xfrm>
            <a:off x="7726804" y="1104830"/>
            <a:ext cx="4272936" cy="35736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85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5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8E35B-4865-42E7-B2A0-709F90179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5" b="97000" l="10000" r="90000">
                        <a14:foregroundMark x1="46328" y1="9750" x2="38672" y2="6000"/>
                        <a14:foregroundMark x1="38672" y1="6000" x2="28750" y2="28125"/>
                        <a14:foregroundMark x1="28750" y1="28125" x2="26094" y2="42000"/>
                        <a14:foregroundMark x1="26094" y1="42000" x2="29453" y2="70125"/>
                        <a14:foregroundMark x1="29453" y1="70125" x2="33750" y2="82625"/>
                        <a14:foregroundMark x1="33750" y1="82625" x2="39531" y2="91750"/>
                        <a14:foregroundMark x1="39531" y1="91750" x2="46484" y2="97000"/>
                        <a14:foregroundMark x1="46484" y1="97000" x2="48906" y2="91500"/>
                        <a14:foregroundMark x1="41406" y1="6125" x2="45859" y2="7750"/>
                        <a14:foregroundMark x1="59922" y1="7250" x2="52500" y2="8625"/>
                        <a14:foregroundMark x1="52500" y1="8625" x2="52422" y2="8875"/>
                        <a14:foregroundMark x1="59219" y1="6625" x2="53984" y2="7000"/>
                        <a14:foregroundMark x1="56016" y1="94500" x2="63203" y2="90375"/>
                        <a14:foregroundMark x1="63203" y1="90375" x2="65859" y2="84000"/>
                        <a14:foregroundMark x1="55703" y1="95000" x2="49375" y2="93875"/>
                        <a14:foregroundMark x1="54688" y1="96625" x2="52266" y2="9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0686" y="1314061"/>
            <a:ext cx="7195157" cy="3771124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FA47146-54B0-4661-BDD1-C60A0571EF12}"/>
              </a:ext>
            </a:extLst>
          </p:cNvPr>
          <p:cNvCxnSpPr>
            <a:cxnSpLocks/>
          </p:cNvCxnSpPr>
          <p:nvPr/>
        </p:nvCxnSpPr>
        <p:spPr>
          <a:xfrm flipV="1">
            <a:off x="7744408" y="2612571"/>
            <a:ext cx="1007706" cy="631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1F2098-64BE-441A-BDCE-65CB381FB424}"/>
              </a:ext>
            </a:extLst>
          </p:cNvPr>
          <p:cNvSpPr txBox="1"/>
          <p:nvPr/>
        </p:nvSpPr>
        <p:spPr>
          <a:xfrm>
            <a:off x="8854751" y="2012406"/>
            <a:ext cx="285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ایجاد یک همراهی همزمان در اجرای یک قطعه موسیقی</a:t>
            </a:r>
            <a:endParaRPr lang="en-US" sz="2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5FAE050-C73A-41BB-BE00-32002CDFF108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3107093" y="2612571"/>
            <a:ext cx="811768" cy="6001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536D69-1D2F-4137-9BFA-33B8F365D846}"/>
              </a:ext>
            </a:extLst>
          </p:cNvPr>
          <p:cNvSpPr txBox="1"/>
          <p:nvPr/>
        </p:nvSpPr>
        <p:spPr>
          <a:xfrm>
            <a:off x="251927" y="2048196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endParaRPr lang="en-US" sz="2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ECD28-3EB8-42E8-BFF2-48FAD307A2CA}"/>
              </a:ext>
            </a:extLst>
          </p:cNvPr>
          <p:cNvSpPr txBox="1"/>
          <p:nvPr/>
        </p:nvSpPr>
        <p:spPr>
          <a:xfrm>
            <a:off x="251926" y="2012406"/>
            <a:ext cx="285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ساخت قطعه از طریق یادگیری از قطعات معروف کلاسیک و ...</a:t>
            </a:r>
            <a:endParaRPr lang="en-US" sz="2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44428E-F97B-4525-A8EC-00C4028E163E}"/>
              </a:ext>
            </a:extLst>
          </p:cNvPr>
          <p:cNvSpPr/>
          <p:nvPr/>
        </p:nvSpPr>
        <p:spPr>
          <a:xfrm>
            <a:off x="11109648" y="6035161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8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D8BC266-7BE3-437E-B440-672405676E97}"/>
              </a:ext>
            </a:extLst>
          </p:cNvPr>
          <p:cNvSpPr/>
          <p:nvPr/>
        </p:nvSpPr>
        <p:spPr>
          <a:xfrm>
            <a:off x="7819053" y="-704461"/>
            <a:ext cx="4998099" cy="4865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بررسی اجمالی سیستم</a:t>
            </a:r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MAGMA</a:t>
            </a:r>
          </a:p>
        </p:txBody>
      </p:sp>
      <p:pic>
        <p:nvPicPr>
          <p:cNvPr id="5" name="Graphic 4" descr="Music notation">
            <a:extLst>
              <a:ext uri="{FF2B5EF4-FFF2-40B4-BE49-F238E27FC236}">
                <a16:creationId xmlns:a16="http://schemas.microsoft.com/office/drawing/2014/main" id="{0B8A1D92-FBEF-45B6-A862-33E01E979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0902" y="2020078"/>
            <a:ext cx="914400" cy="914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CB1BD2-F611-42AB-8DBC-FD3B2107C86F}"/>
              </a:ext>
            </a:extLst>
          </p:cNvPr>
          <p:cNvSpPr/>
          <p:nvPr/>
        </p:nvSpPr>
        <p:spPr>
          <a:xfrm>
            <a:off x="11118980" y="6035161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87986A-EE97-42D1-8A24-405CDF5367B4}"/>
              </a:ext>
            </a:extLst>
          </p:cNvPr>
          <p:cNvCxnSpPr>
            <a:cxnSpLocks/>
          </p:cNvCxnSpPr>
          <p:nvPr/>
        </p:nvCxnSpPr>
        <p:spPr>
          <a:xfrm flipH="1" flipV="1">
            <a:off x="6829619" y="865217"/>
            <a:ext cx="924122" cy="310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880BB-560A-4EDF-B1F4-E6B4CFB03D51}"/>
              </a:ext>
            </a:extLst>
          </p:cNvPr>
          <p:cNvSpPr txBox="1"/>
          <p:nvPr/>
        </p:nvSpPr>
        <p:spPr>
          <a:xfrm>
            <a:off x="2537928" y="713993"/>
            <a:ext cx="40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انتقال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(transition)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8ABD56-F93C-41A3-9894-B55F127237FE}"/>
              </a:ext>
            </a:extLst>
          </p:cNvPr>
          <p:cNvCxnSpPr>
            <a:cxnSpLocks/>
          </p:cNvCxnSpPr>
          <p:nvPr/>
        </p:nvCxnSpPr>
        <p:spPr>
          <a:xfrm flipH="1" flipV="1">
            <a:off x="6745255" y="1558891"/>
            <a:ext cx="1008486" cy="310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E063F7-2DA5-4F4A-806E-513E4417823F}"/>
              </a:ext>
            </a:extLst>
          </p:cNvPr>
          <p:cNvSpPr txBox="1"/>
          <p:nvPr/>
        </p:nvSpPr>
        <p:spPr>
          <a:xfrm>
            <a:off x="3368348" y="1396928"/>
            <a:ext cx="32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تکرار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(repetition)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08357C-9958-454E-ACA0-1B1960B2DD5D}"/>
              </a:ext>
            </a:extLst>
          </p:cNvPr>
          <p:cNvCxnSpPr>
            <a:cxnSpLocks/>
          </p:cNvCxnSpPr>
          <p:nvPr/>
        </p:nvCxnSpPr>
        <p:spPr>
          <a:xfrm flipH="1">
            <a:off x="6745255" y="2362002"/>
            <a:ext cx="10084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3E90AA-475B-4138-9214-1BC25ACE9EDE}"/>
              </a:ext>
            </a:extLst>
          </p:cNvPr>
          <p:cNvSpPr txBox="1"/>
          <p:nvPr/>
        </p:nvSpPr>
        <p:spPr>
          <a:xfrm>
            <a:off x="3368348" y="2183579"/>
            <a:ext cx="32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تنوع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(variety)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A24788-499D-4EEF-9E6E-F4B300FB1B49}"/>
              </a:ext>
            </a:extLst>
          </p:cNvPr>
          <p:cNvCxnSpPr>
            <a:cxnSpLocks/>
          </p:cNvCxnSpPr>
          <p:nvPr/>
        </p:nvCxnSpPr>
        <p:spPr>
          <a:xfrm flipH="1">
            <a:off x="6745255" y="2854772"/>
            <a:ext cx="1073798" cy="354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1E9E4C-961A-4A3C-BEFD-26FAED5CCAF2}"/>
              </a:ext>
            </a:extLst>
          </p:cNvPr>
          <p:cNvSpPr txBox="1"/>
          <p:nvPr/>
        </p:nvSpPr>
        <p:spPr>
          <a:xfrm>
            <a:off x="3368348" y="3018208"/>
            <a:ext cx="32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محدوده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(range)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5B1FDC-1CB6-47B4-98F8-0272A6215951}"/>
              </a:ext>
            </a:extLst>
          </p:cNvPr>
          <p:cNvCxnSpPr>
            <a:cxnSpLocks/>
          </p:cNvCxnSpPr>
          <p:nvPr/>
        </p:nvCxnSpPr>
        <p:spPr>
          <a:xfrm flipH="1">
            <a:off x="6923314" y="3410434"/>
            <a:ext cx="1251856" cy="470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7FADA3-F09F-4CD1-9590-36EF6703DFFE}"/>
              </a:ext>
            </a:extLst>
          </p:cNvPr>
          <p:cNvSpPr txBox="1"/>
          <p:nvPr/>
        </p:nvSpPr>
        <p:spPr>
          <a:xfrm>
            <a:off x="3368348" y="3779085"/>
            <a:ext cx="321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Vazir" panose="020B0603030804020204" pitchFamily="34" charset="-78"/>
                <a:cs typeface="Vazir" panose="020B0603030804020204" pitchFamily="34" charset="-78"/>
              </a:rPr>
              <a:t>حالت </a:t>
            </a:r>
            <a:r>
              <a:rPr lang="en-US" sz="2400" b="1" dirty="0">
                <a:latin typeface="Vazir" panose="020B0603030804020204" pitchFamily="34" charset="-78"/>
                <a:cs typeface="Vazir" panose="020B0603030804020204" pitchFamily="34" charset="-78"/>
              </a:rPr>
              <a:t>(mood)</a:t>
            </a:r>
          </a:p>
        </p:txBody>
      </p:sp>
    </p:spTree>
    <p:extLst>
      <p:ext uri="{BB962C8B-B14F-4D97-AF65-F5344CB8AC3E}">
        <p14:creationId xmlns:p14="http://schemas.microsoft.com/office/powerpoint/2010/main" val="4100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1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8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5CB1BD2-F611-42AB-8DBC-FD3B2107C86F}"/>
              </a:ext>
            </a:extLst>
          </p:cNvPr>
          <p:cNvSpPr/>
          <p:nvPr/>
        </p:nvSpPr>
        <p:spPr>
          <a:xfrm>
            <a:off x="11118980" y="6035161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F8B33-37B6-4C2E-8B5F-DCD8159D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457643"/>
            <a:ext cx="7697755" cy="56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8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5CB1BD2-F611-42AB-8DBC-FD3B2107C86F}"/>
              </a:ext>
            </a:extLst>
          </p:cNvPr>
          <p:cNvSpPr/>
          <p:nvPr/>
        </p:nvSpPr>
        <p:spPr>
          <a:xfrm>
            <a:off x="11118980" y="6035161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CE410-C555-42CB-9D97-9056DA63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6" y="737118"/>
            <a:ext cx="8425542" cy="5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45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7" grpId="0"/>
      <p:bldP spid="30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8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5CB1BD2-F611-42AB-8DBC-FD3B2107C86F}"/>
              </a:ext>
            </a:extLst>
          </p:cNvPr>
          <p:cNvSpPr/>
          <p:nvPr/>
        </p:nvSpPr>
        <p:spPr>
          <a:xfrm>
            <a:off x="11249609" y="6072483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09C36-4520-4835-B424-A3212A02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35" y="261257"/>
            <a:ext cx="10303745" cy="3167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57835-BEAC-4ED2-939E-175E2D0C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35" y="3750905"/>
            <a:ext cx="10303745" cy="28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346915-AE08-4859-92A7-F7CCAFC2CBD1}"/>
              </a:ext>
            </a:extLst>
          </p:cNvPr>
          <p:cNvSpPr/>
          <p:nvPr/>
        </p:nvSpPr>
        <p:spPr>
          <a:xfrm>
            <a:off x="11103429" y="6008915"/>
            <a:ext cx="661835" cy="640058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451A61-40BD-4123-8112-42F5EB414E3A}"/>
              </a:ext>
            </a:extLst>
          </p:cNvPr>
          <p:cNvSpPr/>
          <p:nvPr/>
        </p:nvSpPr>
        <p:spPr>
          <a:xfrm>
            <a:off x="9171993" y="2099388"/>
            <a:ext cx="2677885" cy="23419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استفاده از شبکه های عصبی</a:t>
            </a:r>
            <a:endParaRPr lang="en-US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2C85D3-3EFF-4A95-9643-FC026173084D}"/>
              </a:ext>
            </a:extLst>
          </p:cNvPr>
          <p:cNvSpPr/>
          <p:nvPr/>
        </p:nvSpPr>
        <p:spPr>
          <a:xfrm>
            <a:off x="469641" y="2099388"/>
            <a:ext cx="2677885" cy="23419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 شخصی سازی شده</a:t>
            </a:r>
            <a:endParaRPr lang="en-US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BF60AF-17A1-4F2D-AE2B-322E2379A033}"/>
              </a:ext>
            </a:extLst>
          </p:cNvPr>
          <p:cNvSpPr/>
          <p:nvPr/>
        </p:nvSpPr>
        <p:spPr>
          <a:xfrm>
            <a:off x="4757057" y="609280"/>
            <a:ext cx="2677885" cy="23419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مطالعه بیش از 30</a:t>
            </a:r>
            <a:r>
              <a:rPr lang="en-US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,000</a:t>
            </a:r>
            <a:endParaRPr lang="fa-IR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/>
            <a:r>
              <a:rPr lang="fa-IR" sz="20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قطعه</a:t>
            </a:r>
            <a:endParaRPr lang="en-US" sz="20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Action Button: Blank 8">
            <a:hlinkClick r:id="rId3" highlightClick="1"/>
            <a:extLst>
              <a:ext uri="{FF2B5EF4-FFF2-40B4-BE49-F238E27FC236}">
                <a16:creationId xmlns:a16="http://schemas.microsoft.com/office/drawing/2014/main" id="{ABCA17C7-A7F6-49F2-B71A-83B79D20E98D}"/>
              </a:ext>
            </a:extLst>
          </p:cNvPr>
          <p:cNvSpPr/>
          <p:nvPr/>
        </p:nvSpPr>
        <p:spPr>
          <a:xfrm>
            <a:off x="3974841" y="3066500"/>
            <a:ext cx="4525347" cy="72499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  <a14:imgEffect>
                      <a14:colorTemperature colorTemp="15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13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2B7B">
            <a:alpha val="8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6CEA2-CBB8-4F26-8BD3-60910C7A9F38}"/>
              </a:ext>
            </a:extLst>
          </p:cNvPr>
          <p:cNvSpPr txBox="1"/>
          <p:nvPr/>
        </p:nvSpPr>
        <p:spPr>
          <a:xfrm>
            <a:off x="2920482" y="1586204"/>
            <a:ext cx="641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خلاقیت آخرین سنگر بشریت است؟</a:t>
            </a:r>
            <a:endParaRPr lang="en-US" sz="32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FBB8AB-F236-472F-92D3-F85A8C47D213}"/>
              </a:ext>
            </a:extLst>
          </p:cNvPr>
          <p:cNvSpPr/>
          <p:nvPr/>
        </p:nvSpPr>
        <p:spPr>
          <a:xfrm>
            <a:off x="11249609" y="6072483"/>
            <a:ext cx="683607" cy="6595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FC107-CF2E-4EAB-B40C-ED5AC3A22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9" b="98667" l="10000" r="90000">
                        <a14:foregroundMark x1="60159" y1="12444" x2="63651" y2="15556"/>
                        <a14:foregroundMark x1="58889" y1="7556" x2="64921" y2="6889"/>
                        <a14:foregroundMark x1="64921" y1="6889" x2="69048" y2="8000"/>
                        <a14:foregroundMark x1="63810" y1="24444" x2="67143" y2="38889"/>
                        <a14:foregroundMark x1="64127" y1="45778" x2="57937" y2="49333"/>
                        <a14:foregroundMark x1="54127" y1="39333" x2="54127" y2="41333"/>
                        <a14:foregroundMark x1="39048" y1="90889" x2="41270" y2="91111"/>
                        <a14:foregroundMark x1="50476" y1="87778" x2="48413" y2="95778"/>
                        <a14:foregroundMark x1="48413" y1="95778" x2="50952" y2="98667"/>
                        <a14:backgroundMark x1="32540" y1="31778" x2="23968" y2="52444"/>
                        <a14:backgroundMark x1="48413" y1="26889" x2="31905" y2="58889"/>
                        <a14:backgroundMark x1="31905" y1="58889" x2="31905" y2="58889"/>
                        <a14:backgroundMark x1="75556" y1="35556" x2="86508" y2="46222"/>
                        <a14:backgroundMark x1="59841" y1="41333" x2="57619" y2="42000"/>
                        <a14:backgroundMark x1="52698" y1="47778" x2="5206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377" y="2099609"/>
            <a:ext cx="6096778" cy="43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  <a14:imgEffect>
                      <a14:colorTemperature colorTemp="15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121857-376E-4263-957C-E02CE138F4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  <a14:imgEffect>
                      <a14:colorTemperature colorTemp="112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2398"/>
            <a:ext cx="1015459" cy="17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A1F5693-79CF-4D90-AA75-DD7C5F766A2D}"/>
              </a:ext>
            </a:extLst>
          </p:cNvPr>
          <p:cNvSpPr/>
          <p:nvPr/>
        </p:nvSpPr>
        <p:spPr>
          <a:xfrm>
            <a:off x="8543729" y="107302"/>
            <a:ext cx="3489649" cy="332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 تغییر نحوه مصرف موسیقی نیاز به دسته بندی داده های عظیم وجود دارد.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959ADF-A6CB-450A-B42E-86374F38190F}"/>
              </a:ext>
            </a:extLst>
          </p:cNvPr>
          <p:cNvSpPr/>
          <p:nvPr/>
        </p:nvSpPr>
        <p:spPr>
          <a:xfrm>
            <a:off x="6302509" y="3396343"/>
            <a:ext cx="3489649" cy="332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 اتوماسیون خدمات کاهش هزینه خواهیم داشت.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A2A3E9-BF3D-4359-8A06-7EF30A6EAB46}"/>
              </a:ext>
            </a:extLst>
          </p:cNvPr>
          <p:cNvSpPr/>
          <p:nvPr/>
        </p:nvSpPr>
        <p:spPr>
          <a:xfrm>
            <a:off x="2029088" y="3429000"/>
            <a:ext cx="3489649" cy="332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ساعت ها موسیقی شخصی سازی شده در اختیار ما خواهد بود.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2D9E7B-589F-4C8A-B4FA-27C5606B88A0}"/>
              </a:ext>
            </a:extLst>
          </p:cNvPr>
          <p:cNvSpPr/>
          <p:nvPr/>
        </p:nvSpPr>
        <p:spPr>
          <a:xfrm>
            <a:off x="158622" y="172616"/>
            <a:ext cx="3489649" cy="3321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هدف رقابت با انسان نیست بلکه آسان کردن و یاری اوست.</a:t>
            </a:r>
            <a:endParaRPr lang="en-US" sz="2400" b="1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46A8E-42B7-4428-89D9-520B5AEC9C83}"/>
              </a:ext>
            </a:extLst>
          </p:cNvPr>
          <p:cNvSpPr/>
          <p:nvPr/>
        </p:nvSpPr>
        <p:spPr>
          <a:xfrm>
            <a:off x="11103429" y="6008915"/>
            <a:ext cx="661835" cy="640058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4AAC4-1ADB-46D2-8BC9-02D69488105E}"/>
              </a:ext>
            </a:extLst>
          </p:cNvPr>
          <p:cNvSpPr txBox="1"/>
          <p:nvPr/>
        </p:nvSpPr>
        <p:spPr>
          <a:xfrm>
            <a:off x="4361741" y="1679510"/>
            <a:ext cx="3685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b="1" dirty="0"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561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  <a14:imgEffect>
                      <a14:colorTemperature colorTemp="15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121857-376E-4263-957C-E02CE138F4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  <a14:imgEffect>
                      <a14:colorTemperature colorTemp="112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2398"/>
            <a:ext cx="1015459" cy="17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014110-C666-44FE-9FF2-F8BED34CEB7B}"/>
              </a:ext>
            </a:extLst>
          </p:cNvPr>
          <p:cNvSpPr txBox="1"/>
          <p:nvPr/>
        </p:nvSpPr>
        <p:spPr>
          <a:xfrm>
            <a:off x="1122464" y="1346417"/>
            <a:ext cx="103009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[1]</a:t>
            </a:r>
            <a:r>
              <a:rPr lang="en-US" dirty="0"/>
              <a:t> </a:t>
            </a:r>
            <a:r>
              <a:rPr lang="en-US" b="1" dirty="0"/>
              <a:t>Richard Fox and Adil Khan (2008). “Artificial Intelligence Approaches to Music Composition”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[2] Roger B. Dannenberg. “Artificial Intelligence, Machine Learning, and Music Understanding”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[3] Bokesoy, S., and Pape G (2003). "Stochos: Software for Real-Time Synthesis of Stochastic Music" Computer Music Journal 27.3, p. 33-43, MIT Press.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[4] Iris Yuping Ren</a:t>
            </a:r>
            <a:r>
              <a:rPr lang="en-US" dirty="0"/>
              <a:t>. “</a:t>
            </a:r>
            <a:r>
              <a:rPr lang="en-US" b="1" dirty="0"/>
              <a:t>COMPARING ARTIFICIAL INTELLIGENCE MUSIC AND HUMANMUSIC: A CASE STUDY OF PROF. DAVID COPE’S EMMY SYSTEM”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[5] Journal of Artificial Intelligence Research 48 (2013) 513-582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[6] RIAA Mid Year 2017 News and Notes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C37C29-02AC-42D1-BF5E-62820B98D924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rgbClr val="EC6E6E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0C58D-2425-4CAD-8E48-47B44253A3E8}"/>
              </a:ext>
            </a:extLst>
          </p:cNvPr>
          <p:cNvSpPr txBox="1"/>
          <p:nvPr/>
        </p:nvSpPr>
        <p:spPr>
          <a:xfrm>
            <a:off x="8485239" y="491613"/>
            <a:ext cx="2045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dirty="0">
                <a:solidFill>
                  <a:srgbClr val="F5463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3200" b="1" dirty="0">
              <a:solidFill>
                <a:srgbClr val="F5463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49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20C58D-2425-4CAD-8E48-47B44253A3E8}"/>
              </a:ext>
            </a:extLst>
          </p:cNvPr>
          <p:cNvSpPr txBox="1"/>
          <p:nvPr/>
        </p:nvSpPr>
        <p:spPr>
          <a:xfrm>
            <a:off x="3483077" y="2654709"/>
            <a:ext cx="522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F5463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از توجه شما سپاس گذارم.</a:t>
            </a:r>
            <a:endParaRPr lang="en-US" sz="3600" b="1" dirty="0">
              <a:solidFill>
                <a:srgbClr val="F5463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91B6B-1AA7-4A06-8FD7-6062DD49B41D}"/>
              </a:ext>
            </a:extLst>
          </p:cNvPr>
          <p:cNvSpPr txBox="1"/>
          <p:nvPr/>
        </p:nvSpPr>
        <p:spPr>
          <a:xfrm>
            <a:off x="4286864" y="3524866"/>
            <a:ext cx="361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پاسخگوی سوالات شما خواهم بود</a:t>
            </a:r>
            <a:r>
              <a:rPr lang="en-US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r>
              <a:rPr lang="fa-IR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endParaRPr lang="en-US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338DA-B061-46DE-AC97-38037A2D9324}"/>
              </a:ext>
            </a:extLst>
          </p:cNvPr>
          <p:cNvSpPr txBox="1"/>
          <p:nvPr/>
        </p:nvSpPr>
        <p:spPr>
          <a:xfrm>
            <a:off x="4134463" y="4395023"/>
            <a:ext cx="392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Mohammadi_Faezeh@aut.ac.ir</a:t>
            </a:r>
            <a:endParaRPr lang="en-US" dirty="0"/>
          </a:p>
          <a:p>
            <a:pPr algn="ctr"/>
            <a:r>
              <a:rPr lang="en-US" dirty="0">
                <a:hlinkClick r:id="rId3" action="ppaction://hlinkfile"/>
              </a:rPr>
              <a:t>Telegram.me/Faezehmhmdi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5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92067E-6B27-4863-9D71-6CA6E2FBC7A8}"/>
              </a:ext>
            </a:extLst>
          </p:cNvPr>
          <p:cNvGrpSpPr/>
          <p:nvPr/>
        </p:nvGrpSpPr>
        <p:grpSpPr>
          <a:xfrm>
            <a:off x="2081710" y="1095375"/>
            <a:ext cx="7458075" cy="5762625"/>
            <a:chOff x="3506788" y="1241425"/>
            <a:chExt cx="5176838" cy="561657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70E692-4F2D-43D3-8C00-5F59FB7A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526" y="5394325"/>
              <a:ext cx="1524000" cy="1463675"/>
            </a:xfrm>
            <a:custGeom>
              <a:avLst/>
              <a:gdLst>
                <a:gd name="T0" fmla="*/ 0 w 688"/>
                <a:gd name="T1" fmla="*/ 0 h 661"/>
                <a:gd name="T2" fmla="*/ 0 w 688"/>
                <a:gd name="T3" fmla="*/ 246 h 661"/>
                <a:gd name="T4" fmla="*/ 82 w 688"/>
                <a:gd name="T5" fmla="*/ 328 h 661"/>
                <a:gd name="T6" fmla="*/ 606 w 688"/>
                <a:gd name="T7" fmla="*/ 328 h 661"/>
                <a:gd name="T8" fmla="*/ 688 w 688"/>
                <a:gd name="T9" fmla="*/ 409 h 661"/>
                <a:gd name="T10" fmla="*/ 688 w 688"/>
                <a:gd name="T11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61">
                  <a:moveTo>
                    <a:pt x="0" y="0"/>
                  </a:moveTo>
                  <a:cubicBezTo>
                    <a:pt x="0" y="246"/>
                    <a:pt x="0" y="246"/>
                    <a:pt x="0" y="246"/>
                  </a:cubicBezTo>
                  <a:cubicBezTo>
                    <a:pt x="0" y="291"/>
                    <a:pt x="37" y="328"/>
                    <a:pt x="82" y="328"/>
                  </a:cubicBezTo>
                  <a:cubicBezTo>
                    <a:pt x="606" y="328"/>
                    <a:pt x="606" y="328"/>
                    <a:pt x="606" y="328"/>
                  </a:cubicBezTo>
                  <a:cubicBezTo>
                    <a:pt x="651" y="328"/>
                    <a:pt x="688" y="364"/>
                    <a:pt x="688" y="409"/>
                  </a:cubicBezTo>
                  <a:cubicBezTo>
                    <a:pt x="688" y="661"/>
                    <a:pt x="688" y="661"/>
                    <a:pt x="688" y="661"/>
                  </a:cubicBezTo>
                </a:path>
              </a:pathLst>
            </a:custGeom>
            <a:noFill/>
            <a:ln w="7937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596415-6491-4BCD-8699-0954C8E2A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1" y="4892675"/>
              <a:ext cx="69850" cy="300038"/>
            </a:xfrm>
            <a:custGeom>
              <a:avLst/>
              <a:gdLst>
                <a:gd name="T0" fmla="*/ 32 w 32"/>
                <a:gd name="T1" fmla="*/ 0 h 136"/>
                <a:gd name="T2" fmla="*/ 0 w 32"/>
                <a:gd name="T3" fmla="*/ 0 h 136"/>
                <a:gd name="T4" fmla="*/ 1 w 32"/>
                <a:gd name="T5" fmla="*/ 25 h 136"/>
                <a:gd name="T6" fmla="*/ 1 w 32"/>
                <a:gd name="T7" fmla="*/ 136 h 136"/>
                <a:gd name="T8" fmla="*/ 30 w 32"/>
                <a:gd name="T9" fmla="*/ 136 h 136"/>
                <a:gd name="T10" fmla="*/ 30 w 32"/>
                <a:gd name="T11" fmla="*/ 25 h 136"/>
                <a:gd name="T12" fmla="*/ 32 w 32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6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1" y="25"/>
                    <a:pt x="1" y="25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14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5C4E6A-E342-4673-B148-3AE55F466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1" y="4781550"/>
              <a:ext cx="120650" cy="88900"/>
            </a:xfrm>
            <a:custGeom>
              <a:avLst/>
              <a:gdLst>
                <a:gd name="T0" fmla="*/ 41 w 55"/>
                <a:gd name="T1" fmla="*/ 4 h 40"/>
                <a:gd name="T2" fmla="*/ 26 w 55"/>
                <a:gd name="T3" fmla="*/ 0 h 40"/>
                <a:gd name="T4" fmla="*/ 0 w 55"/>
                <a:gd name="T5" fmla="*/ 40 h 40"/>
                <a:gd name="T6" fmla="*/ 36 w 55"/>
                <a:gd name="T7" fmla="*/ 40 h 40"/>
                <a:gd name="T8" fmla="*/ 54 w 55"/>
                <a:gd name="T9" fmla="*/ 28 h 40"/>
                <a:gd name="T10" fmla="*/ 41 w 55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0">
                  <a:moveTo>
                    <a:pt x="41" y="4"/>
                  </a:moveTo>
                  <a:cubicBezTo>
                    <a:pt x="35" y="1"/>
                    <a:pt x="31" y="0"/>
                    <a:pt x="26" y="0"/>
                  </a:cubicBezTo>
                  <a:cubicBezTo>
                    <a:pt x="10" y="0"/>
                    <a:pt x="3" y="23"/>
                    <a:pt x="0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5" y="40"/>
                    <a:pt x="52" y="35"/>
                    <a:pt x="54" y="28"/>
                  </a:cubicBezTo>
                  <a:cubicBezTo>
                    <a:pt x="55" y="21"/>
                    <a:pt x="53" y="11"/>
                    <a:pt x="41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EDC231-7BC9-4EDF-A348-8BD58C9C3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6" y="4781550"/>
              <a:ext cx="123825" cy="88900"/>
            </a:xfrm>
            <a:custGeom>
              <a:avLst/>
              <a:gdLst>
                <a:gd name="T0" fmla="*/ 30 w 56"/>
                <a:gd name="T1" fmla="*/ 0 h 40"/>
                <a:gd name="T2" fmla="*/ 15 w 56"/>
                <a:gd name="T3" fmla="*/ 4 h 40"/>
                <a:gd name="T4" fmla="*/ 2 w 56"/>
                <a:gd name="T5" fmla="*/ 28 h 40"/>
                <a:gd name="T6" fmla="*/ 20 w 56"/>
                <a:gd name="T7" fmla="*/ 40 h 40"/>
                <a:gd name="T8" fmla="*/ 56 w 56"/>
                <a:gd name="T9" fmla="*/ 40 h 40"/>
                <a:gd name="T10" fmla="*/ 30 w 5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0" y="0"/>
                  </a:moveTo>
                  <a:cubicBezTo>
                    <a:pt x="25" y="0"/>
                    <a:pt x="21" y="1"/>
                    <a:pt x="15" y="4"/>
                  </a:cubicBezTo>
                  <a:cubicBezTo>
                    <a:pt x="3" y="11"/>
                    <a:pt x="0" y="21"/>
                    <a:pt x="2" y="28"/>
                  </a:cubicBezTo>
                  <a:cubicBezTo>
                    <a:pt x="4" y="35"/>
                    <a:pt x="11" y="40"/>
                    <a:pt x="20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3" y="23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2190350-9757-46D4-93BB-80E8A8CA3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7151" y="4454525"/>
              <a:ext cx="658813" cy="968375"/>
            </a:xfrm>
            <a:custGeom>
              <a:avLst/>
              <a:gdLst>
                <a:gd name="T0" fmla="*/ 139 w 297"/>
                <a:gd name="T1" fmla="*/ 6 h 438"/>
                <a:gd name="T2" fmla="*/ 3 w 297"/>
                <a:gd name="T3" fmla="*/ 142 h 438"/>
                <a:gd name="T4" fmla="*/ 50 w 297"/>
                <a:gd name="T5" fmla="*/ 261 h 438"/>
                <a:gd name="T6" fmla="*/ 86 w 297"/>
                <a:gd name="T7" fmla="*/ 342 h 438"/>
                <a:gd name="T8" fmla="*/ 86 w 297"/>
                <a:gd name="T9" fmla="*/ 394 h 438"/>
                <a:gd name="T10" fmla="*/ 105 w 297"/>
                <a:gd name="T11" fmla="*/ 414 h 438"/>
                <a:gd name="T12" fmla="*/ 116 w 297"/>
                <a:gd name="T13" fmla="*/ 414 h 438"/>
                <a:gd name="T14" fmla="*/ 150 w 297"/>
                <a:gd name="T15" fmla="*/ 438 h 438"/>
                <a:gd name="T16" fmla="*/ 184 w 297"/>
                <a:gd name="T17" fmla="*/ 414 h 438"/>
                <a:gd name="T18" fmla="*/ 195 w 297"/>
                <a:gd name="T19" fmla="*/ 414 h 438"/>
                <a:gd name="T20" fmla="*/ 214 w 297"/>
                <a:gd name="T21" fmla="*/ 394 h 438"/>
                <a:gd name="T22" fmla="*/ 214 w 297"/>
                <a:gd name="T23" fmla="*/ 342 h 438"/>
                <a:gd name="T24" fmla="*/ 249 w 297"/>
                <a:gd name="T25" fmla="*/ 261 h 438"/>
                <a:gd name="T26" fmla="*/ 297 w 297"/>
                <a:gd name="T27" fmla="*/ 153 h 438"/>
                <a:gd name="T28" fmla="*/ 139 w 297"/>
                <a:gd name="T29" fmla="*/ 6 h 438"/>
                <a:gd name="T30" fmla="*/ 240 w 297"/>
                <a:gd name="T31" fmla="*/ 178 h 438"/>
                <a:gd name="T32" fmla="*/ 213 w 297"/>
                <a:gd name="T33" fmla="*/ 198 h 438"/>
                <a:gd name="T34" fmla="*/ 176 w 297"/>
                <a:gd name="T35" fmla="*/ 198 h 438"/>
                <a:gd name="T36" fmla="*/ 174 w 297"/>
                <a:gd name="T37" fmla="*/ 223 h 438"/>
                <a:gd name="T38" fmla="*/ 174 w 297"/>
                <a:gd name="T39" fmla="*/ 334 h 438"/>
                <a:gd name="T40" fmla="*/ 197 w 297"/>
                <a:gd name="T41" fmla="*/ 334 h 438"/>
                <a:gd name="T42" fmla="*/ 202 w 297"/>
                <a:gd name="T43" fmla="*/ 338 h 438"/>
                <a:gd name="T44" fmla="*/ 197 w 297"/>
                <a:gd name="T45" fmla="*/ 343 h 438"/>
                <a:gd name="T46" fmla="*/ 141 w 297"/>
                <a:gd name="T47" fmla="*/ 343 h 438"/>
                <a:gd name="T48" fmla="*/ 199 w 297"/>
                <a:gd name="T49" fmla="*/ 358 h 438"/>
                <a:gd name="T50" fmla="*/ 202 w 297"/>
                <a:gd name="T51" fmla="*/ 363 h 438"/>
                <a:gd name="T52" fmla="*/ 198 w 297"/>
                <a:gd name="T53" fmla="*/ 368 h 438"/>
                <a:gd name="T54" fmla="*/ 141 w 297"/>
                <a:gd name="T55" fmla="*/ 370 h 438"/>
                <a:gd name="T56" fmla="*/ 198 w 297"/>
                <a:gd name="T57" fmla="*/ 383 h 438"/>
                <a:gd name="T58" fmla="*/ 202 w 297"/>
                <a:gd name="T59" fmla="*/ 388 h 438"/>
                <a:gd name="T60" fmla="*/ 197 w 297"/>
                <a:gd name="T61" fmla="*/ 392 h 438"/>
                <a:gd name="T62" fmla="*/ 102 w 297"/>
                <a:gd name="T63" fmla="*/ 392 h 438"/>
                <a:gd name="T64" fmla="*/ 98 w 297"/>
                <a:gd name="T65" fmla="*/ 387 h 438"/>
                <a:gd name="T66" fmla="*/ 102 w 297"/>
                <a:gd name="T67" fmla="*/ 383 h 438"/>
                <a:gd name="T68" fmla="*/ 151 w 297"/>
                <a:gd name="T69" fmla="*/ 383 h 438"/>
                <a:gd name="T70" fmla="*/ 101 w 297"/>
                <a:gd name="T71" fmla="*/ 372 h 438"/>
                <a:gd name="T72" fmla="*/ 98 w 297"/>
                <a:gd name="T73" fmla="*/ 367 h 438"/>
                <a:gd name="T74" fmla="*/ 102 w 297"/>
                <a:gd name="T75" fmla="*/ 362 h 438"/>
                <a:gd name="T76" fmla="*/ 165 w 297"/>
                <a:gd name="T77" fmla="*/ 360 h 438"/>
                <a:gd name="T78" fmla="*/ 101 w 297"/>
                <a:gd name="T79" fmla="*/ 343 h 438"/>
                <a:gd name="T80" fmla="*/ 98 w 297"/>
                <a:gd name="T81" fmla="*/ 338 h 438"/>
                <a:gd name="T82" fmla="*/ 102 w 297"/>
                <a:gd name="T83" fmla="*/ 334 h 438"/>
                <a:gd name="T84" fmla="*/ 126 w 297"/>
                <a:gd name="T85" fmla="*/ 334 h 438"/>
                <a:gd name="T86" fmla="*/ 126 w 297"/>
                <a:gd name="T87" fmla="*/ 223 h 438"/>
                <a:gd name="T88" fmla="*/ 124 w 297"/>
                <a:gd name="T89" fmla="*/ 198 h 438"/>
                <a:gd name="T90" fmla="*/ 87 w 297"/>
                <a:gd name="T91" fmla="*/ 198 h 438"/>
                <a:gd name="T92" fmla="*/ 60 w 297"/>
                <a:gd name="T93" fmla="*/ 178 h 438"/>
                <a:gd name="T94" fmla="*/ 78 w 297"/>
                <a:gd name="T95" fmla="*/ 144 h 438"/>
                <a:gd name="T96" fmla="*/ 97 w 297"/>
                <a:gd name="T97" fmla="*/ 138 h 438"/>
                <a:gd name="T98" fmla="*/ 133 w 297"/>
                <a:gd name="T99" fmla="*/ 188 h 438"/>
                <a:gd name="T100" fmla="*/ 167 w 297"/>
                <a:gd name="T101" fmla="*/ 188 h 438"/>
                <a:gd name="T102" fmla="*/ 203 w 297"/>
                <a:gd name="T103" fmla="*/ 138 h 438"/>
                <a:gd name="T104" fmla="*/ 222 w 297"/>
                <a:gd name="T105" fmla="*/ 144 h 438"/>
                <a:gd name="T106" fmla="*/ 240 w 297"/>
                <a:gd name="T107" fmla="*/ 1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7" h="438">
                  <a:moveTo>
                    <a:pt x="139" y="6"/>
                  </a:moveTo>
                  <a:cubicBezTo>
                    <a:pt x="67" y="11"/>
                    <a:pt x="8" y="70"/>
                    <a:pt x="3" y="142"/>
                  </a:cubicBezTo>
                  <a:cubicBezTo>
                    <a:pt x="0" y="189"/>
                    <a:pt x="18" y="232"/>
                    <a:pt x="50" y="261"/>
                  </a:cubicBezTo>
                  <a:cubicBezTo>
                    <a:pt x="72" y="282"/>
                    <a:pt x="86" y="311"/>
                    <a:pt x="86" y="342"/>
                  </a:cubicBezTo>
                  <a:cubicBezTo>
                    <a:pt x="86" y="394"/>
                    <a:pt x="86" y="394"/>
                    <a:pt x="86" y="394"/>
                  </a:cubicBezTo>
                  <a:cubicBezTo>
                    <a:pt x="86" y="405"/>
                    <a:pt x="94" y="414"/>
                    <a:pt x="105" y="414"/>
                  </a:cubicBezTo>
                  <a:cubicBezTo>
                    <a:pt x="116" y="414"/>
                    <a:pt x="116" y="414"/>
                    <a:pt x="116" y="414"/>
                  </a:cubicBezTo>
                  <a:cubicBezTo>
                    <a:pt x="121" y="428"/>
                    <a:pt x="134" y="438"/>
                    <a:pt x="150" y="438"/>
                  </a:cubicBezTo>
                  <a:cubicBezTo>
                    <a:pt x="166" y="438"/>
                    <a:pt x="179" y="428"/>
                    <a:pt x="184" y="414"/>
                  </a:cubicBezTo>
                  <a:cubicBezTo>
                    <a:pt x="195" y="414"/>
                    <a:pt x="195" y="414"/>
                    <a:pt x="195" y="414"/>
                  </a:cubicBezTo>
                  <a:cubicBezTo>
                    <a:pt x="205" y="414"/>
                    <a:pt x="214" y="405"/>
                    <a:pt x="214" y="394"/>
                  </a:cubicBezTo>
                  <a:cubicBezTo>
                    <a:pt x="214" y="342"/>
                    <a:pt x="214" y="342"/>
                    <a:pt x="214" y="342"/>
                  </a:cubicBezTo>
                  <a:cubicBezTo>
                    <a:pt x="214" y="311"/>
                    <a:pt x="227" y="282"/>
                    <a:pt x="249" y="261"/>
                  </a:cubicBezTo>
                  <a:cubicBezTo>
                    <a:pt x="279" y="235"/>
                    <a:pt x="297" y="196"/>
                    <a:pt x="297" y="153"/>
                  </a:cubicBezTo>
                  <a:cubicBezTo>
                    <a:pt x="297" y="68"/>
                    <a:pt x="225" y="0"/>
                    <a:pt x="139" y="6"/>
                  </a:cubicBezTo>
                  <a:close/>
                  <a:moveTo>
                    <a:pt x="240" y="178"/>
                  </a:moveTo>
                  <a:cubicBezTo>
                    <a:pt x="237" y="190"/>
                    <a:pt x="226" y="198"/>
                    <a:pt x="213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74" y="212"/>
                    <a:pt x="174" y="223"/>
                    <a:pt x="174" y="223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97" y="334"/>
                    <a:pt x="197" y="334"/>
                    <a:pt x="197" y="334"/>
                  </a:cubicBezTo>
                  <a:cubicBezTo>
                    <a:pt x="200" y="334"/>
                    <a:pt x="202" y="336"/>
                    <a:pt x="202" y="338"/>
                  </a:cubicBezTo>
                  <a:cubicBezTo>
                    <a:pt x="202" y="341"/>
                    <a:pt x="200" y="343"/>
                    <a:pt x="197" y="343"/>
                  </a:cubicBezTo>
                  <a:cubicBezTo>
                    <a:pt x="141" y="343"/>
                    <a:pt x="141" y="343"/>
                    <a:pt x="141" y="343"/>
                  </a:cubicBezTo>
                  <a:cubicBezTo>
                    <a:pt x="199" y="358"/>
                    <a:pt x="199" y="358"/>
                    <a:pt x="199" y="358"/>
                  </a:cubicBezTo>
                  <a:cubicBezTo>
                    <a:pt x="201" y="359"/>
                    <a:pt x="203" y="361"/>
                    <a:pt x="202" y="363"/>
                  </a:cubicBezTo>
                  <a:cubicBezTo>
                    <a:pt x="202" y="366"/>
                    <a:pt x="200" y="368"/>
                    <a:pt x="198" y="368"/>
                  </a:cubicBezTo>
                  <a:cubicBezTo>
                    <a:pt x="141" y="370"/>
                    <a:pt x="141" y="370"/>
                    <a:pt x="141" y="370"/>
                  </a:cubicBezTo>
                  <a:cubicBezTo>
                    <a:pt x="198" y="383"/>
                    <a:pt x="198" y="383"/>
                    <a:pt x="198" y="383"/>
                  </a:cubicBezTo>
                  <a:cubicBezTo>
                    <a:pt x="201" y="383"/>
                    <a:pt x="203" y="385"/>
                    <a:pt x="202" y="388"/>
                  </a:cubicBezTo>
                  <a:cubicBezTo>
                    <a:pt x="202" y="390"/>
                    <a:pt x="200" y="392"/>
                    <a:pt x="197" y="392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100" y="392"/>
                    <a:pt x="98" y="390"/>
                    <a:pt x="98" y="387"/>
                  </a:cubicBezTo>
                  <a:cubicBezTo>
                    <a:pt x="98" y="385"/>
                    <a:pt x="100" y="383"/>
                    <a:pt x="102" y="383"/>
                  </a:cubicBezTo>
                  <a:cubicBezTo>
                    <a:pt x="151" y="383"/>
                    <a:pt x="151" y="383"/>
                    <a:pt x="151" y="383"/>
                  </a:cubicBezTo>
                  <a:cubicBezTo>
                    <a:pt x="101" y="372"/>
                    <a:pt x="101" y="372"/>
                    <a:pt x="101" y="372"/>
                  </a:cubicBezTo>
                  <a:cubicBezTo>
                    <a:pt x="99" y="372"/>
                    <a:pt x="97" y="369"/>
                    <a:pt x="98" y="367"/>
                  </a:cubicBezTo>
                  <a:cubicBezTo>
                    <a:pt x="98" y="365"/>
                    <a:pt x="100" y="363"/>
                    <a:pt x="102" y="362"/>
                  </a:cubicBezTo>
                  <a:cubicBezTo>
                    <a:pt x="165" y="360"/>
                    <a:pt x="165" y="360"/>
                    <a:pt x="165" y="360"/>
                  </a:cubicBezTo>
                  <a:cubicBezTo>
                    <a:pt x="101" y="343"/>
                    <a:pt x="101" y="343"/>
                    <a:pt x="101" y="343"/>
                  </a:cubicBezTo>
                  <a:cubicBezTo>
                    <a:pt x="99" y="343"/>
                    <a:pt x="97" y="340"/>
                    <a:pt x="98" y="338"/>
                  </a:cubicBezTo>
                  <a:cubicBezTo>
                    <a:pt x="98" y="335"/>
                    <a:pt x="100" y="334"/>
                    <a:pt x="102" y="334"/>
                  </a:cubicBezTo>
                  <a:cubicBezTo>
                    <a:pt x="126" y="334"/>
                    <a:pt x="126" y="334"/>
                    <a:pt x="126" y="334"/>
                  </a:cubicBezTo>
                  <a:cubicBezTo>
                    <a:pt x="126" y="223"/>
                    <a:pt x="126" y="223"/>
                    <a:pt x="126" y="223"/>
                  </a:cubicBezTo>
                  <a:cubicBezTo>
                    <a:pt x="126" y="223"/>
                    <a:pt x="126" y="212"/>
                    <a:pt x="124" y="198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74" y="198"/>
                    <a:pt x="63" y="190"/>
                    <a:pt x="60" y="178"/>
                  </a:cubicBezTo>
                  <a:cubicBezTo>
                    <a:pt x="56" y="165"/>
                    <a:pt x="63" y="151"/>
                    <a:pt x="78" y="144"/>
                  </a:cubicBezTo>
                  <a:cubicBezTo>
                    <a:pt x="84" y="140"/>
                    <a:pt x="91" y="138"/>
                    <a:pt x="97" y="138"/>
                  </a:cubicBezTo>
                  <a:cubicBezTo>
                    <a:pt x="109" y="138"/>
                    <a:pt x="126" y="147"/>
                    <a:pt x="133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74" y="147"/>
                    <a:pt x="191" y="138"/>
                    <a:pt x="203" y="138"/>
                  </a:cubicBezTo>
                  <a:cubicBezTo>
                    <a:pt x="209" y="138"/>
                    <a:pt x="216" y="140"/>
                    <a:pt x="222" y="144"/>
                  </a:cubicBezTo>
                  <a:cubicBezTo>
                    <a:pt x="236" y="151"/>
                    <a:pt x="243" y="165"/>
                    <a:pt x="240" y="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0DF6DD-6E8A-4F4F-886D-53884DFD7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6563" y="3081338"/>
              <a:ext cx="627063" cy="730250"/>
            </a:xfrm>
            <a:custGeom>
              <a:avLst/>
              <a:gdLst>
                <a:gd name="T0" fmla="*/ 194 w 283"/>
                <a:gd name="T1" fmla="*/ 330 h 330"/>
                <a:gd name="T2" fmla="*/ 89 w 283"/>
                <a:gd name="T3" fmla="*/ 330 h 330"/>
                <a:gd name="T4" fmla="*/ 85 w 283"/>
                <a:gd name="T5" fmla="*/ 325 h 330"/>
                <a:gd name="T6" fmla="*/ 86 w 283"/>
                <a:gd name="T7" fmla="*/ 322 h 330"/>
                <a:gd name="T8" fmla="*/ 43 w 283"/>
                <a:gd name="T9" fmla="*/ 229 h 330"/>
                <a:gd name="T10" fmla="*/ 0 w 283"/>
                <a:gd name="T11" fmla="*/ 132 h 330"/>
                <a:gd name="T12" fmla="*/ 142 w 283"/>
                <a:gd name="T13" fmla="*/ 0 h 330"/>
                <a:gd name="T14" fmla="*/ 240 w 283"/>
                <a:gd name="T15" fmla="*/ 40 h 330"/>
                <a:gd name="T16" fmla="*/ 283 w 283"/>
                <a:gd name="T17" fmla="*/ 132 h 330"/>
                <a:gd name="T18" fmla="*/ 240 w 283"/>
                <a:gd name="T19" fmla="*/ 229 h 330"/>
                <a:gd name="T20" fmla="*/ 197 w 283"/>
                <a:gd name="T21" fmla="*/ 322 h 330"/>
                <a:gd name="T22" fmla="*/ 199 w 283"/>
                <a:gd name="T23" fmla="*/ 325 h 330"/>
                <a:gd name="T24" fmla="*/ 194 w 283"/>
                <a:gd name="T25" fmla="*/ 330 h 330"/>
                <a:gd name="T26" fmla="*/ 95 w 283"/>
                <a:gd name="T27" fmla="*/ 320 h 330"/>
                <a:gd name="T28" fmla="*/ 188 w 283"/>
                <a:gd name="T29" fmla="*/ 320 h 330"/>
                <a:gd name="T30" fmla="*/ 232 w 283"/>
                <a:gd name="T31" fmla="*/ 224 h 330"/>
                <a:gd name="T32" fmla="*/ 274 w 283"/>
                <a:gd name="T33" fmla="*/ 132 h 330"/>
                <a:gd name="T34" fmla="*/ 142 w 283"/>
                <a:gd name="T35" fmla="*/ 9 h 330"/>
                <a:gd name="T36" fmla="*/ 9 w 283"/>
                <a:gd name="T37" fmla="*/ 132 h 330"/>
                <a:gd name="T38" fmla="*/ 51 w 283"/>
                <a:gd name="T39" fmla="*/ 224 h 330"/>
                <a:gd name="T40" fmla="*/ 95 w 283"/>
                <a:gd name="T41" fmla="*/ 32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330">
                  <a:moveTo>
                    <a:pt x="194" y="330"/>
                  </a:moveTo>
                  <a:cubicBezTo>
                    <a:pt x="89" y="330"/>
                    <a:pt x="89" y="330"/>
                    <a:pt x="89" y="330"/>
                  </a:cubicBezTo>
                  <a:cubicBezTo>
                    <a:pt x="87" y="330"/>
                    <a:pt x="85" y="328"/>
                    <a:pt x="85" y="325"/>
                  </a:cubicBezTo>
                  <a:cubicBezTo>
                    <a:pt x="85" y="324"/>
                    <a:pt x="85" y="323"/>
                    <a:pt x="86" y="322"/>
                  </a:cubicBezTo>
                  <a:cubicBezTo>
                    <a:pt x="85" y="287"/>
                    <a:pt x="64" y="258"/>
                    <a:pt x="43" y="229"/>
                  </a:cubicBezTo>
                  <a:cubicBezTo>
                    <a:pt x="22" y="200"/>
                    <a:pt x="0" y="169"/>
                    <a:pt x="0" y="132"/>
                  </a:cubicBezTo>
                  <a:cubicBezTo>
                    <a:pt x="0" y="68"/>
                    <a:pt x="54" y="0"/>
                    <a:pt x="142" y="0"/>
                  </a:cubicBezTo>
                  <a:cubicBezTo>
                    <a:pt x="177" y="0"/>
                    <a:pt x="213" y="14"/>
                    <a:pt x="240" y="40"/>
                  </a:cubicBezTo>
                  <a:cubicBezTo>
                    <a:pt x="267" y="65"/>
                    <a:pt x="283" y="99"/>
                    <a:pt x="283" y="132"/>
                  </a:cubicBezTo>
                  <a:cubicBezTo>
                    <a:pt x="283" y="169"/>
                    <a:pt x="261" y="200"/>
                    <a:pt x="240" y="229"/>
                  </a:cubicBezTo>
                  <a:cubicBezTo>
                    <a:pt x="219" y="258"/>
                    <a:pt x="199" y="287"/>
                    <a:pt x="197" y="322"/>
                  </a:cubicBezTo>
                  <a:cubicBezTo>
                    <a:pt x="198" y="323"/>
                    <a:pt x="199" y="324"/>
                    <a:pt x="199" y="325"/>
                  </a:cubicBezTo>
                  <a:cubicBezTo>
                    <a:pt x="199" y="328"/>
                    <a:pt x="197" y="330"/>
                    <a:pt x="194" y="330"/>
                  </a:cubicBezTo>
                  <a:close/>
                  <a:moveTo>
                    <a:pt x="95" y="320"/>
                  </a:moveTo>
                  <a:cubicBezTo>
                    <a:pt x="188" y="320"/>
                    <a:pt x="188" y="320"/>
                    <a:pt x="188" y="320"/>
                  </a:cubicBezTo>
                  <a:cubicBezTo>
                    <a:pt x="190" y="283"/>
                    <a:pt x="212" y="253"/>
                    <a:pt x="232" y="224"/>
                  </a:cubicBezTo>
                  <a:cubicBezTo>
                    <a:pt x="254" y="194"/>
                    <a:pt x="274" y="166"/>
                    <a:pt x="274" y="132"/>
                  </a:cubicBezTo>
                  <a:cubicBezTo>
                    <a:pt x="274" y="67"/>
                    <a:pt x="211" y="9"/>
                    <a:pt x="142" y="9"/>
                  </a:cubicBezTo>
                  <a:cubicBezTo>
                    <a:pt x="60" y="9"/>
                    <a:pt x="9" y="73"/>
                    <a:pt x="9" y="132"/>
                  </a:cubicBezTo>
                  <a:cubicBezTo>
                    <a:pt x="9" y="166"/>
                    <a:pt x="30" y="194"/>
                    <a:pt x="51" y="224"/>
                  </a:cubicBezTo>
                  <a:cubicBezTo>
                    <a:pt x="72" y="253"/>
                    <a:pt x="93" y="283"/>
                    <a:pt x="95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170517B-0648-40A4-B5E4-DE3D534D3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1" y="3836988"/>
              <a:ext cx="257175" cy="96838"/>
            </a:xfrm>
            <a:custGeom>
              <a:avLst/>
              <a:gdLst>
                <a:gd name="T0" fmla="*/ 111 w 116"/>
                <a:gd name="T1" fmla="*/ 44 h 44"/>
                <a:gd name="T2" fmla="*/ 4 w 116"/>
                <a:gd name="T3" fmla="*/ 44 h 44"/>
                <a:gd name="T4" fmla="*/ 0 w 116"/>
                <a:gd name="T5" fmla="*/ 40 h 44"/>
                <a:gd name="T6" fmla="*/ 3 w 116"/>
                <a:gd name="T7" fmla="*/ 35 h 44"/>
                <a:gd name="T8" fmla="*/ 82 w 116"/>
                <a:gd name="T9" fmla="*/ 9 h 44"/>
                <a:gd name="T10" fmla="*/ 4 w 116"/>
                <a:gd name="T11" fmla="*/ 9 h 44"/>
                <a:gd name="T12" fmla="*/ 0 w 116"/>
                <a:gd name="T13" fmla="*/ 4 h 44"/>
                <a:gd name="T14" fmla="*/ 4 w 116"/>
                <a:gd name="T15" fmla="*/ 0 h 44"/>
                <a:gd name="T16" fmla="*/ 111 w 116"/>
                <a:gd name="T17" fmla="*/ 0 h 44"/>
                <a:gd name="T18" fmla="*/ 115 w 116"/>
                <a:gd name="T19" fmla="*/ 4 h 44"/>
                <a:gd name="T20" fmla="*/ 112 w 116"/>
                <a:gd name="T21" fmla="*/ 9 h 44"/>
                <a:gd name="T22" fmla="*/ 33 w 116"/>
                <a:gd name="T23" fmla="*/ 35 h 44"/>
                <a:gd name="T24" fmla="*/ 111 w 116"/>
                <a:gd name="T25" fmla="*/ 35 h 44"/>
                <a:gd name="T26" fmla="*/ 115 w 116"/>
                <a:gd name="T27" fmla="*/ 39 h 44"/>
                <a:gd name="T28" fmla="*/ 111 w 116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44">
                  <a:moveTo>
                    <a:pt x="111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38"/>
                    <a:pt x="1" y="36"/>
                    <a:pt x="3" y="35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1"/>
                    <a:pt x="115" y="4"/>
                  </a:cubicBezTo>
                  <a:cubicBezTo>
                    <a:pt x="116" y="6"/>
                    <a:pt x="114" y="8"/>
                    <a:pt x="112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3" y="35"/>
                    <a:pt x="115" y="37"/>
                    <a:pt x="115" y="39"/>
                  </a:cubicBezTo>
                  <a:cubicBezTo>
                    <a:pt x="115" y="42"/>
                    <a:pt x="113" y="44"/>
                    <a:pt x="11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90292A-A818-4B45-BAD6-CFB90745F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1" y="3960813"/>
              <a:ext cx="254000" cy="19050"/>
            </a:xfrm>
            <a:custGeom>
              <a:avLst/>
              <a:gdLst>
                <a:gd name="T0" fmla="*/ 111 w 115"/>
                <a:gd name="T1" fmla="*/ 9 h 9"/>
                <a:gd name="T2" fmla="*/ 4 w 115"/>
                <a:gd name="T3" fmla="*/ 9 h 9"/>
                <a:gd name="T4" fmla="*/ 0 w 115"/>
                <a:gd name="T5" fmla="*/ 4 h 9"/>
                <a:gd name="T6" fmla="*/ 4 w 115"/>
                <a:gd name="T7" fmla="*/ 0 h 9"/>
                <a:gd name="T8" fmla="*/ 111 w 115"/>
                <a:gd name="T9" fmla="*/ 0 h 9"/>
                <a:gd name="T10" fmla="*/ 115 w 115"/>
                <a:gd name="T11" fmla="*/ 4 h 9"/>
                <a:gd name="T12" fmla="*/ 111 w 11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">
                  <a:moveTo>
                    <a:pt x="11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2"/>
                    <a:pt x="115" y="4"/>
                  </a:cubicBezTo>
                  <a:cubicBezTo>
                    <a:pt x="115" y="7"/>
                    <a:pt x="113" y="9"/>
                    <a:pt x="1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78CD119-B43B-408F-B631-216104349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9463" y="3402013"/>
              <a:ext cx="147638" cy="112713"/>
            </a:xfrm>
            <a:custGeom>
              <a:avLst/>
              <a:gdLst>
                <a:gd name="T0" fmla="*/ 40 w 67"/>
                <a:gd name="T1" fmla="*/ 51 h 51"/>
                <a:gd name="T2" fmla="*/ 5 w 67"/>
                <a:gd name="T3" fmla="*/ 51 h 51"/>
                <a:gd name="T4" fmla="*/ 1 w 67"/>
                <a:gd name="T5" fmla="*/ 50 h 51"/>
                <a:gd name="T6" fmla="*/ 0 w 67"/>
                <a:gd name="T7" fmla="*/ 46 h 51"/>
                <a:gd name="T8" fmla="*/ 32 w 67"/>
                <a:gd name="T9" fmla="*/ 0 h 51"/>
                <a:gd name="T10" fmla="*/ 48 w 67"/>
                <a:gd name="T11" fmla="*/ 4 h 51"/>
                <a:gd name="T12" fmla="*/ 64 w 67"/>
                <a:gd name="T13" fmla="*/ 34 h 51"/>
                <a:gd name="T14" fmla="*/ 40 w 67"/>
                <a:gd name="T15" fmla="*/ 51 h 51"/>
                <a:gd name="T16" fmla="*/ 10 w 67"/>
                <a:gd name="T17" fmla="*/ 42 h 51"/>
                <a:gd name="T18" fmla="*/ 40 w 67"/>
                <a:gd name="T19" fmla="*/ 42 h 51"/>
                <a:gd name="T20" fmla="*/ 55 w 67"/>
                <a:gd name="T21" fmla="*/ 32 h 51"/>
                <a:gd name="T22" fmla="*/ 44 w 67"/>
                <a:gd name="T23" fmla="*/ 12 h 51"/>
                <a:gd name="T24" fmla="*/ 32 w 67"/>
                <a:gd name="T25" fmla="*/ 9 h 51"/>
                <a:gd name="T26" fmla="*/ 10 w 67"/>
                <a:gd name="T27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51">
                  <a:moveTo>
                    <a:pt x="40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2" y="51"/>
                    <a:pt x="1" y="50"/>
                  </a:cubicBezTo>
                  <a:cubicBezTo>
                    <a:pt x="1" y="49"/>
                    <a:pt x="0" y="47"/>
                    <a:pt x="0" y="46"/>
                  </a:cubicBezTo>
                  <a:cubicBezTo>
                    <a:pt x="6" y="8"/>
                    <a:pt x="21" y="0"/>
                    <a:pt x="32" y="0"/>
                  </a:cubicBezTo>
                  <a:cubicBezTo>
                    <a:pt x="37" y="0"/>
                    <a:pt x="42" y="1"/>
                    <a:pt x="48" y="4"/>
                  </a:cubicBezTo>
                  <a:cubicBezTo>
                    <a:pt x="60" y="11"/>
                    <a:pt x="67" y="23"/>
                    <a:pt x="64" y="34"/>
                  </a:cubicBezTo>
                  <a:cubicBezTo>
                    <a:pt x="61" y="44"/>
                    <a:pt x="52" y="51"/>
                    <a:pt x="40" y="51"/>
                  </a:cubicBezTo>
                  <a:close/>
                  <a:moveTo>
                    <a:pt x="10" y="4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48" y="42"/>
                    <a:pt x="53" y="38"/>
                    <a:pt x="55" y="32"/>
                  </a:cubicBezTo>
                  <a:cubicBezTo>
                    <a:pt x="56" y="26"/>
                    <a:pt x="54" y="18"/>
                    <a:pt x="44" y="12"/>
                  </a:cubicBezTo>
                  <a:cubicBezTo>
                    <a:pt x="39" y="10"/>
                    <a:pt x="35" y="9"/>
                    <a:pt x="32" y="9"/>
                  </a:cubicBezTo>
                  <a:cubicBezTo>
                    <a:pt x="19" y="9"/>
                    <a:pt x="13" y="28"/>
                    <a:pt x="1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E6F5D83-A26B-4B96-8E5C-4A6105A12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3402013"/>
              <a:ext cx="146050" cy="112713"/>
            </a:xfrm>
            <a:custGeom>
              <a:avLst/>
              <a:gdLst>
                <a:gd name="T0" fmla="*/ 61 w 66"/>
                <a:gd name="T1" fmla="*/ 51 h 51"/>
                <a:gd name="T2" fmla="*/ 26 w 66"/>
                <a:gd name="T3" fmla="*/ 51 h 51"/>
                <a:gd name="T4" fmla="*/ 3 w 66"/>
                <a:gd name="T5" fmla="*/ 34 h 51"/>
                <a:gd name="T6" fmla="*/ 18 w 66"/>
                <a:gd name="T7" fmla="*/ 4 h 51"/>
                <a:gd name="T8" fmla="*/ 34 w 66"/>
                <a:gd name="T9" fmla="*/ 0 h 51"/>
                <a:gd name="T10" fmla="*/ 66 w 66"/>
                <a:gd name="T11" fmla="*/ 46 h 51"/>
                <a:gd name="T12" fmla="*/ 65 w 66"/>
                <a:gd name="T13" fmla="*/ 50 h 51"/>
                <a:gd name="T14" fmla="*/ 61 w 66"/>
                <a:gd name="T15" fmla="*/ 51 h 51"/>
                <a:gd name="T16" fmla="*/ 34 w 66"/>
                <a:gd name="T17" fmla="*/ 9 h 51"/>
                <a:gd name="T18" fmla="*/ 22 w 66"/>
                <a:gd name="T19" fmla="*/ 12 h 51"/>
                <a:gd name="T20" fmla="*/ 11 w 66"/>
                <a:gd name="T21" fmla="*/ 32 h 51"/>
                <a:gd name="T22" fmla="*/ 26 w 66"/>
                <a:gd name="T23" fmla="*/ 42 h 51"/>
                <a:gd name="T24" fmla="*/ 56 w 66"/>
                <a:gd name="T25" fmla="*/ 42 h 51"/>
                <a:gd name="T26" fmla="*/ 34 w 6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1">
                  <a:moveTo>
                    <a:pt x="61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5" y="51"/>
                    <a:pt x="5" y="44"/>
                    <a:pt x="3" y="34"/>
                  </a:cubicBezTo>
                  <a:cubicBezTo>
                    <a:pt x="0" y="23"/>
                    <a:pt x="6" y="11"/>
                    <a:pt x="18" y="4"/>
                  </a:cubicBezTo>
                  <a:cubicBezTo>
                    <a:pt x="24" y="1"/>
                    <a:pt x="29" y="0"/>
                    <a:pt x="34" y="0"/>
                  </a:cubicBezTo>
                  <a:cubicBezTo>
                    <a:pt x="46" y="0"/>
                    <a:pt x="60" y="8"/>
                    <a:pt x="66" y="46"/>
                  </a:cubicBezTo>
                  <a:cubicBezTo>
                    <a:pt x="66" y="47"/>
                    <a:pt x="66" y="49"/>
                    <a:pt x="65" y="50"/>
                  </a:cubicBezTo>
                  <a:cubicBezTo>
                    <a:pt x="64" y="51"/>
                    <a:pt x="63" y="51"/>
                    <a:pt x="61" y="51"/>
                  </a:cubicBezTo>
                  <a:close/>
                  <a:moveTo>
                    <a:pt x="34" y="9"/>
                  </a:moveTo>
                  <a:cubicBezTo>
                    <a:pt x="31" y="9"/>
                    <a:pt x="27" y="10"/>
                    <a:pt x="22" y="12"/>
                  </a:cubicBezTo>
                  <a:cubicBezTo>
                    <a:pt x="12" y="18"/>
                    <a:pt x="10" y="26"/>
                    <a:pt x="11" y="32"/>
                  </a:cubicBezTo>
                  <a:cubicBezTo>
                    <a:pt x="13" y="38"/>
                    <a:pt x="19" y="42"/>
                    <a:pt x="2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3" y="28"/>
                    <a:pt x="47" y="9"/>
                    <a:pt x="34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CDDA823-1AC7-4022-9587-6E6CBD7DB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0088" y="3495675"/>
              <a:ext cx="101600" cy="314325"/>
            </a:xfrm>
            <a:custGeom>
              <a:avLst/>
              <a:gdLst>
                <a:gd name="T0" fmla="*/ 39 w 46"/>
                <a:gd name="T1" fmla="*/ 142 h 142"/>
                <a:gd name="T2" fmla="*/ 6 w 46"/>
                <a:gd name="T3" fmla="*/ 142 h 142"/>
                <a:gd name="T4" fmla="*/ 2 w 46"/>
                <a:gd name="T5" fmla="*/ 137 h 142"/>
                <a:gd name="T6" fmla="*/ 2 w 46"/>
                <a:gd name="T7" fmla="*/ 30 h 142"/>
                <a:gd name="T8" fmla="*/ 0 w 46"/>
                <a:gd name="T9" fmla="*/ 5 h 142"/>
                <a:gd name="T10" fmla="*/ 1 w 46"/>
                <a:gd name="T11" fmla="*/ 2 h 142"/>
                <a:gd name="T12" fmla="*/ 4 w 46"/>
                <a:gd name="T13" fmla="*/ 0 h 142"/>
                <a:gd name="T14" fmla="*/ 41 w 46"/>
                <a:gd name="T15" fmla="*/ 0 h 142"/>
                <a:gd name="T16" fmla="*/ 44 w 46"/>
                <a:gd name="T17" fmla="*/ 2 h 142"/>
                <a:gd name="T18" fmla="*/ 45 w 46"/>
                <a:gd name="T19" fmla="*/ 5 h 142"/>
                <a:gd name="T20" fmla="*/ 44 w 46"/>
                <a:gd name="T21" fmla="*/ 30 h 142"/>
                <a:gd name="T22" fmla="*/ 44 w 46"/>
                <a:gd name="T23" fmla="*/ 137 h 142"/>
                <a:gd name="T24" fmla="*/ 39 w 46"/>
                <a:gd name="T25" fmla="*/ 142 h 142"/>
                <a:gd name="T26" fmla="*/ 11 w 46"/>
                <a:gd name="T27" fmla="*/ 133 h 142"/>
                <a:gd name="T28" fmla="*/ 35 w 46"/>
                <a:gd name="T29" fmla="*/ 133 h 142"/>
                <a:gd name="T30" fmla="*/ 35 w 46"/>
                <a:gd name="T31" fmla="*/ 30 h 142"/>
                <a:gd name="T32" fmla="*/ 36 w 46"/>
                <a:gd name="T33" fmla="*/ 9 h 142"/>
                <a:gd name="T34" fmla="*/ 10 w 46"/>
                <a:gd name="T35" fmla="*/ 9 h 142"/>
                <a:gd name="T36" fmla="*/ 11 w 46"/>
                <a:gd name="T37" fmla="*/ 31 h 142"/>
                <a:gd name="T38" fmla="*/ 11 w 46"/>
                <a:gd name="T39" fmla="*/ 1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142">
                  <a:moveTo>
                    <a:pt x="39" y="142"/>
                  </a:moveTo>
                  <a:cubicBezTo>
                    <a:pt x="6" y="142"/>
                    <a:pt x="6" y="142"/>
                    <a:pt x="6" y="142"/>
                  </a:cubicBezTo>
                  <a:cubicBezTo>
                    <a:pt x="4" y="142"/>
                    <a:pt x="2" y="140"/>
                    <a:pt x="2" y="13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19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45" y="3"/>
                    <a:pt x="46" y="4"/>
                    <a:pt x="45" y="5"/>
                  </a:cubicBezTo>
                  <a:cubicBezTo>
                    <a:pt x="43" y="19"/>
                    <a:pt x="44" y="30"/>
                    <a:pt x="44" y="30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4" y="140"/>
                    <a:pt x="42" y="142"/>
                    <a:pt x="39" y="142"/>
                  </a:cubicBezTo>
                  <a:close/>
                  <a:moveTo>
                    <a:pt x="11" y="133"/>
                  </a:moveTo>
                  <a:cubicBezTo>
                    <a:pt x="35" y="133"/>
                    <a:pt x="35" y="133"/>
                    <a:pt x="35" y="13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4" y="21"/>
                    <a:pt x="36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21"/>
                    <a:pt x="11" y="30"/>
                    <a:pt x="11" y="31"/>
                  </a:cubicBezTo>
                  <a:lnTo>
                    <a:pt x="11" y="1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2A4F043-C094-4B51-9866-27ED9ADD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3960813"/>
              <a:ext cx="2959100" cy="2897188"/>
            </a:xfrm>
            <a:custGeom>
              <a:avLst/>
              <a:gdLst>
                <a:gd name="T0" fmla="*/ 1335 w 1335"/>
                <a:gd name="T1" fmla="*/ 0 h 1309"/>
                <a:gd name="T2" fmla="*/ 1335 w 1335"/>
                <a:gd name="T3" fmla="*/ 578 h 1309"/>
                <a:gd name="T4" fmla="*/ 1215 w 1335"/>
                <a:gd name="T5" fmla="*/ 697 h 1309"/>
                <a:gd name="T6" fmla="*/ 119 w 1335"/>
                <a:gd name="T7" fmla="*/ 697 h 1309"/>
                <a:gd name="T8" fmla="*/ 0 w 1335"/>
                <a:gd name="T9" fmla="*/ 817 h 1309"/>
                <a:gd name="T10" fmla="*/ 0 w 1335"/>
                <a:gd name="T11" fmla="*/ 1309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5" h="1309">
                  <a:moveTo>
                    <a:pt x="1335" y="0"/>
                  </a:moveTo>
                  <a:cubicBezTo>
                    <a:pt x="1335" y="578"/>
                    <a:pt x="1335" y="578"/>
                    <a:pt x="1335" y="578"/>
                  </a:cubicBezTo>
                  <a:cubicBezTo>
                    <a:pt x="1335" y="644"/>
                    <a:pt x="1281" y="697"/>
                    <a:pt x="1215" y="697"/>
                  </a:cubicBezTo>
                  <a:cubicBezTo>
                    <a:pt x="119" y="697"/>
                    <a:pt x="119" y="697"/>
                    <a:pt x="119" y="697"/>
                  </a:cubicBezTo>
                  <a:cubicBezTo>
                    <a:pt x="53" y="697"/>
                    <a:pt x="0" y="751"/>
                    <a:pt x="0" y="817"/>
                  </a:cubicBezTo>
                  <a:cubicBezTo>
                    <a:pt x="0" y="1309"/>
                    <a:pt x="0" y="1309"/>
                    <a:pt x="0" y="1309"/>
                  </a:cubicBezTo>
                </a:path>
              </a:pathLst>
            </a:custGeom>
            <a:noFill/>
            <a:ln w="349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8E1DDB1-99CA-48F7-9B56-BBC873652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6" y="2733675"/>
              <a:ext cx="1182688" cy="4124325"/>
            </a:xfrm>
            <a:custGeom>
              <a:avLst/>
              <a:gdLst>
                <a:gd name="T0" fmla="*/ 534 w 534"/>
                <a:gd name="T1" fmla="*/ 0 h 1863"/>
                <a:gd name="T2" fmla="*/ 534 w 534"/>
                <a:gd name="T3" fmla="*/ 275 h 1863"/>
                <a:gd name="T4" fmla="*/ 413 w 534"/>
                <a:gd name="T5" fmla="*/ 395 h 1863"/>
                <a:gd name="T6" fmla="*/ 134 w 534"/>
                <a:gd name="T7" fmla="*/ 395 h 1863"/>
                <a:gd name="T8" fmla="*/ 0 w 534"/>
                <a:gd name="T9" fmla="*/ 530 h 1863"/>
                <a:gd name="T10" fmla="*/ 0 w 534"/>
                <a:gd name="T11" fmla="*/ 1863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4" h="1863">
                  <a:moveTo>
                    <a:pt x="534" y="0"/>
                  </a:moveTo>
                  <a:cubicBezTo>
                    <a:pt x="534" y="275"/>
                    <a:pt x="534" y="275"/>
                    <a:pt x="534" y="275"/>
                  </a:cubicBezTo>
                  <a:cubicBezTo>
                    <a:pt x="534" y="341"/>
                    <a:pt x="480" y="395"/>
                    <a:pt x="413" y="395"/>
                  </a:cubicBezTo>
                  <a:cubicBezTo>
                    <a:pt x="134" y="395"/>
                    <a:pt x="134" y="395"/>
                    <a:pt x="134" y="395"/>
                  </a:cubicBezTo>
                  <a:cubicBezTo>
                    <a:pt x="60" y="395"/>
                    <a:pt x="0" y="455"/>
                    <a:pt x="0" y="530"/>
                  </a:cubicBezTo>
                  <a:cubicBezTo>
                    <a:pt x="0" y="1863"/>
                    <a:pt x="0" y="1863"/>
                    <a:pt x="0" y="1863"/>
                  </a:cubicBezTo>
                </a:path>
              </a:pathLst>
            </a:custGeom>
            <a:noFill/>
            <a:ln w="619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FB78D4A-DFBD-42EF-B326-7A4C3BBF2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6" y="2546350"/>
              <a:ext cx="260350" cy="157163"/>
            </a:xfrm>
            <a:custGeom>
              <a:avLst/>
              <a:gdLst>
                <a:gd name="T0" fmla="*/ 107 w 117"/>
                <a:gd name="T1" fmla="*/ 0 h 71"/>
                <a:gd name="T2" fmla="*/ 10 w 117"/>
                <a:gd name="T3" fmla="*/ 0 h 71"/>
                <a:gd name="T4" fmla="*/ 0 w 117"/>
                <a:gd name="T5" fmla="*/ 10 h 71"/>
                <a:gd name="T6" fmla="*/ 0 w 117"/>
                <a:gd name="T7" fmla="*/ 61 h 71"/>
                <a:gd name="T8" fmla="*/ 10 w 117"/>
                <a:gd name="T9" fmla="*/ 71 h 71"/>
                <a:gd name="T10" fmla="*/ 107 w 117"/>
                <a:gd name="T11" fmla="*/ 71 h 71"/>
                <a:gd name="T12" fmla="*/ 117 w 117"/>
                <a:gd name="T13" fmla="*/ 61 h 71"/>
                <a:gd name="T14" fmla="*/ 117 w 117"/>
                <a:gd name="T15" fmla="*/ 10 h 71"/>
                <a:gd name="T16" fmla="*/ 107 w 117"/>
                <a:gd name="T17" fmla="*/ 0 h 71"/>
                <a:gd name="T18" fmla="*/ 102 w 117"/>
                <a:gd name="T19" fmla="*/ 49 h 71"/>
                <a:gd name="T20" fmla="*/ 105 w 117"/>
                <a:gd name="T21" fmla="*/ 55 h 71"/>
                <a:gd name="T22" fmla="*/ 100 w 117"/>
                <a:gd name="T23" fmla="*/ 59 h 71"/>
                <a:gd name="T24" fmla="*/ 17 w 117"/>
                <a:gd name="T25" fmla="*/ 59 h 71"/>
                <a:gd name="T26" fmla="*/ 12 w 117"/>
                <a:gd name="T27" fmla="*/ 54 h 71"/>
                <a:gd name="T28" fmla="*/ 17 w 117"/>
                <a:gd name="T29" fmla="*/ 49 h 71"/>
                <a:gd name="T30" fmla="*/ 74 w 117"/>
                <a:gd name="T31" fmla="*/ 49 h 71"/>
                <a:gd name="T32" fmla="*/ 15 w 117"/>
                <a:gd name="T33" fmla="*/ 24 h 71"/>
                <a:gd name="T34" fmla="*/ 12 w 117"/>
                <a:gd name="T35" fmla="*/ 18 h 71"/>
                <a:gd name="T36" fmla="*/ 17 w 117"/>
                <a:gd name="T37" fmla="*/ 14 h 71"/>
                <a:gd name="T38" fmla="*/ 100 w 117"/>
                <a:gd name="T39" fmla="*/ 14 h 71"/>
                <a:gd name="T40" fmla="*/ 105 w 117"/>
                <a:gd name="T41" fmla="*/ 19 h 71"/>
                <a:gd name="T42" fmla="*/ 100 w 117"/>
                <a:gd name="T43" fmla="*/ 24 h 71"/>
                <a:gd name="T44" fmla="*/ 43 w 117"/>
                <a:gd name="T45" fmla="*/ 24 h 71"/>
                <a:gd name="T46" fmla="*/ 102 w 117"/>
                <a:gd name="T47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1">
                  <a:moveTo>
                    <a:pt x="10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7"/>
                    <a:pt x="5" y="71"/>
                    <a:pt x="10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2" y="71"/>
                    <a:pt x="117" y="67"/>
                    <a:pt x="117" y="61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12" y="0"/>
                    <a:pt x="107" y="0"/>
                  </a:cubicBezTo>
                  <a:close/>
                  <a:moveTo>
                    <a:pt x="102" y="49"/>
                  </a:moveTo>
                  <a:cubicBezTo>
                    <a:pt x="104" y="50"/>
                    <a:pt x="106" y="53"/>
                    <a:pt x="105" y="55"/>
                  </a:cubicBezTo>
                  <a:cubicBezTo>
                    <a:pt x="105" y="58"/>
                    <a:pt x="102" y="59"/>
                    <a:pt x="100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4" y="59"/>
                    <a:pt x="12" y="57"/>
                    <a:pt x="12" y="54"/>
                  </a:cubicBezTo>
                  <a:cubicBezTo>
                    <a:pt x="12" y="51"/>
                    <a:pt x="14" y="49"/>
                    <a:pt x="1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23"/>
                    <a:pt x="11" y="20"/>
                    <a:pt x="12" y="18"/>
                  </a:cubicBezTo>
                  <a:cubicBezTo>
                    <a:pt x="12" y="16"/>
                    <a:pt x="15" y="14"/>
                    <a:pt x="17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4"/>
                    <a:pt x="105" y="16"/>
                    <a:pt x="105" y="19"/>
                  </a:cubicBezTo>
                  <a:cubicBezTo>
                    <a:pt x="105" y="22"/>
                    <a:pt x="103" y="24"/>
                    <a:pt x="100" y="24"/>
                  </a:cubicBezTo>
                  <a:cubicBezTo>
                    <a:pt x="43" y="24"/>
                    <a:pt x="43" y="24"/>
                    <a:pt x="43" y="24"/>
                  </a:cubicBezTo>
                  <a:lnTo>
                    <a:pt x="102" y="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7508525-E698-48BE-BD59-E1ED978F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1" y="2722563"/>
              <a:ext cx="127000" cy="28575"/>
            </a:xfrm>
            <a:custGeom>
              <a:avLst/>
              <a:gdLst>
                <a:gd name="T0" fmla="*/ 0 w 57"/>
                <a:gd name="T1" fmla="*/ 0 h 13"/>
                <a:gd name="T2" fmla="*/ 29 w 57"/>
                <a:gd name="T3" fmla="*/ 13 h 13"/>
                <a:gd name="T4" fmla="*/ 57 w 57"/>
                <a:gd name="T5" fmla="*/ 0 h 13"/>
                <a:gd name="T6" fmla="*/ 0 w 5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">
                  <a:moveTo>
                    <a:pt x="0" y="0"/>
                  </a:moveTo>
                  <a:cubicBezTo>
                    <a:pt x="7" y="8"/>
                    <a:pt x="17" y="13"/>
                    <a:pt x="29" y="13"/>
                  </a:cubicBezTo>
                  <a:cubicBezTo>
                    <a:pt x="40" y="13"/>
                    <a:pt x="50" y="8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A937EAF-011C-48C3-A1C0-1F9B4CF84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8051" y="1735138"/>
              <a:ext cx="698500" cy="788988"/>
            </a:xfrm>
            <a:custGeom>
              <a:avLst/>
              <a:gdLst>
                <a:gd name="T0" fmla="*/ 158 w 315"/>
                <a:gd name="T1" fmla="*/ 0 h 356"/>
                <a:gd name="T2" fmla="*/ 0 w 315"/>
                <a:gd name="T3" fmla="*/ 158 h 356"/>
                <a:gd name="T4" fmla="*/ 99 w 315"/>
                <a:gd name="T5" fmla="*/ 305 h 356"/>
                <a:gd name="T6" fmla="*/ 99 w 315"/>
                <a:gd name="T7" fmla="*/ 346 h 356"/>
                <a:gd name="T8" fmla="*/ 109 w 315"/>
                <a:gd name="T9" fmla="*/ 356 h 356"/>
                <a:gd name="T10" fmla="*/ 206 w 315"/>
                <a:gd name="T11" fmla="*/ 356 h 356"/>
                <a:gd name="T12" fmla="*/ 216 w 315"/>
                <a:gd name="T13" fmla="*/ 346 h 356"/>
                <a:gd name="T14" fmla="*/ 216 w 315"/>
                <a:gd name="T15" fmla="*/ 305 h 356"/>
                <a:gd name="T16" fmla="*/ 315 w 315"/>
                <a:gd name="T17" fmla="*/ 158 h 356"/>
                <a:gd name="T18" fmla="*/ 158 w 315"/>
                <a:gd name="T19" fmla="*/ 0 h 356"/>
                <a:gd name="T20" fmla="*/ 149 w 315"/>
                <a:gd name="T21" fmla="*/ 250 h 356"/>
                <a:gd name="T22" fmla="*/ 149 w 315"/>
                <a:gd name="T23" fmla="*/ 182 h 356"/>
                <a:gd name="T24" fmla="*/ 128 w 315"/>
                <a:gd name="T25" fmla="*/ 182 h 356"/>
                <a:gd name="T26" fmla="*/ 166 w 315"/>
                <a:gd name="T27" fmla="*/ 91 h 356"/>
                <a:gd name="T28" fmla="*/ 166 w 315"/>
                <a:gd name="T29" fmla="*/ 159 h 356"/>
                <a:gd name="T30" fmla="*/ 187 w 315"/>
                <a:gd name="T31" fmla="*/ 159 h 356"/>
                <a:gd name="T32" fmla="*/ 149 w 315"/>
                <a:gd name="T33" fmla="*/ 25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356">
                  <a:moveTo>
                    <a:pt x="158" y="0"/>
                  </a:moveTo>
                  <a:cubicBezTo>
                    <a:pt x="70" y="0"/>
                    <a:pt x="0" y="70"/>
                    <a:pt x="0" y="158"/>
                  </a:cubicBezTo>
                  <a:cubicBezTo>
                    <a:pt x="0" y="224"/>
                    <a:pt x="41" y="281"/>
                    <a:pt x="99" y="305"/>
                  </a:cubicBezTo>
                  <a:cubicBezTo>
                    <a:pt x="99" y="346"/>
                    <a:pt x="99" y="346"/>
                    <a:pt x="99" y="346"/>
                  </a:cubicBezTo>
                  <a:cubicBezTo>
                    <a:pt x="99" y="352"/>
                    <a:pt x="104" y="356"/>
                    <a:pt x="109" y="356"/>
                  </a:cubicBezTo>
                  <a:cubicBezTo>
                    <a:pt x="206" y="356"/>
                    <a:pt x="206" y="356"/>
                    <a:pt x="206" y="356"/>
                  </a:cubicBezTo>
                  <a:cubicBezTo>
                    <a:pt x="212" y="356"/>
                    <a:pt x="216" y="352"/>
                    <a:pt x="216" y="346"/>
                  </a:cubicBezTo>
                  <a:cubicBezTo>
                    <a:pt x="216" y="305"/>
                    <a:pt x="216" y="305"/>
                    <a:pt x="216" y="305"/>
                  </a:cubicBezTo>
                  <a:cubicBezTo>
                    <a:pt x="274" y="281"/>
                    <a:pt x="315" y="224"/>
                    <a:pt x="315" y="158"/>
                  </a:cubicBezTo>
                  <a:cubicBezTo>
                    <a:pt x="315" y="70"/>
                    <a:pt x="245" y="0"/>
                    <a:pt x="158" y="0"/>
                  </a:cubicBezTo>
                  <a:close/>
                  <a:moveTo>
                    <a:pt x="149" y="250"/>
                  </a:moveTo>
                  <a:cubicBezTo>
                    <a:pt x="149" y="182"/>
                    <a:pt x="149" y="182"/>
                    <a:pt x="149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159"/>
                    <a:pt x="166" y="159"/>
                    <a:pt x="166" y="159"/>
                  </a:cubicBezTo>
                  <a:cubicBezTo>
                    <a:pt x="187" y="159"/>
                    <a:pt x="187" y="159"/>
                    <a:pt x="187" y="159"/>
                  </a:cubicBezTo>
                  <a:lnTo>
                    <a:pt x="149" y="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E2BDB3AD-452C-4E2F-B2EF-C8E4F3CE7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4651" y="6858000"/>
              <a:ext cx="0" cy="0"/>
            </a:xfrm>
            <a:prstGeom prst="line">
              <a:avLst/>
            </a:prstGeom>
            <a:noFill/>
            <a:ln w="46038" cap="flat">
              <a:solidFill>
                <a:srgbClr val="00BC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524E938-7DFF-47F8-9A1B-AFE7BF062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3743325"/>
              <a:ext cx="228600" cy="31750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852DAFF-FE07-4272-BA04-C1D93470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3786188"/>
              <a:ext cx="153988" cy="28575"/>
            </a:xfrm>
            <a:custGeom>
              <a:avLst/>
              <a:gdLst>
                <a:gd name="T0" fmla="*/ 63 w 69"/>
                <a:gd name="T1" fmla="*/ 13 h 13"/>
                <a:gd name="T2" fmla="*/ 6 w 69"/>
                <a:gd name="T3" fmla="*/ 13 h 13"/>
                <a:gd name="T4" fmla="*/ 0 w 69"/>
                <a:gd name="T5" fmla="*/ 8 h 13"/>
                <a:gd name="T6" fmla="*/ 0 w 69"/>
                <a:gd name="T7" fmla="*/ 5 h 13"/>
                <a:gd name="T8" fmla="*/ 6 w 69"/>
                <a:gd name="T9" fmla="*/ 0 h 13"/>
                <a:gd name="T10" fmla="*/ 63 w 69"/>
                <a:gd name="T11" fmla="*/ 0 h 13"/>
                <a:gd name="T12" fmla="*/ 69 w 69"/>
                <a:gd name="T13" fmla="*/ 5 h 13"/>
                <a:gd name="T14" fmla="*/ 69 w 69"/>
                <a:gd name="T15" fmla="*/ 8 h 13"/>
                <a:gd name="T16" fmla="*/ 63 w 6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">
                  <a:moveTo>
                    <a:pt x="63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69" y="2"/>
                    <a:pt x="69" y="5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1"/>
                    <a:pt x="67" y="13"/>
                    <a:pt x="63" y="1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EB714E0-20E9-4357-9D41-89CF9D811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3702050"/>
              <a:ext cx="228600" cy="30163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3BD988F-1269-43FA-8991-85215E98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526" y="3433763"/>
              <a:ext cx="177800" cy="247650"/>
            </a:xfrm>
            <a:custGeom>
              <a:avLst/>
              <a:gdLst>
                <a:gd name="T0" fmla="*/ 50 w 80"/>
                <a:gd name="T1" fmla="*/ 112 h 112"/>
                <a:gd name="T2" fmla="*/ 46 w 80"/>
                <a:gd name="T3" fmla="*/ 108 h 112"/>
                <a:gd name="T4" fmla="*/ 46 w 80"/>
                <a:gd name="T5" fmla="*/ 53 h 112"/>
                <a:gd name="T6" fmla="*/ 46 w 80"/>
                <a:gd name="T7" fmla="*/ 51 h 112"/>
                <a:gd name="T8" fmla="*/ 69 w 80"/>
                <a:gd name="T9" fmla="*/ 8 h 112"/>
                <a:gd name="T10" fmla="*/ 11 w 80"/>
                <a:gd name="T11" fmla="*/ 8 h 112"/>
                <a:gd name="T12" fmla="*/ 33 w 80"/>
                <a:gd name="T13" fmla="*/ 51 h 112"/>
                <a:gd name="T14" fmla="*/ 34 w 80"/>
                <a:gd name="T15" fmla="*/ 53 h 112"/>
                <a:gd name="T16" fmla="*/ 34 w 80"/>
                <a:gd name="T17" fmla="*/ 108 h 112"/>
                <a:gd name="T18" fmla="*/ 29 w 80"/>
                <a:gd name="T19" fmla="*/ 112 h 112"/>
                <a:gd name="T20" fmla="*/ 25 w 80"/>
                <a:gd name="T21" fmla="*/ 108 h 112"/>
                <a:gd name="T22" fmla="*/ 25 w 80"/>
                <a:gd name="T23" fmla="*/ 54 h 112"/>
                <a:gd name="T24" fmla="*/ 0 w 80"/>
                <a:gd name="T25" fmla="*/ 6 h 112"/>
                <a:gd name="T26" fmla="*/ 0 w 80"/>
                <a:gd name="T27" fmla="*/ 2 h 112"/>
                <a:gd name="T28" fmla="*/ 4 w 80"/>
                <a:gd name="T29" fmla="*/ 0 h 112"/>
                <a:gd name="T30" fmla="*/ 75 w 80"/>
                <a:gd name="T31" fmla="*/ 0 h 112"/>
                <a:gd name="T32" fmla="*/ 79 w 80"/>
                <a:gd name="T33" fmla="*/ 2 h 112"/>
                <a:gd name="T34" fmla="*/ 79 w 80"/>
                <a:gd name="T35" fmla="*/ 6 h 112"/>
                <a:gd name="T36" fmla="*/ 54 w 80"/>
                <a:gd name="T37" fmla="*/ 54 h 112"/>
                <a:gd name="T38" fmla="*/ 54 w 80"/>
                <a:gd name="T39" fmla="*/ 108 h 112"/>
                <a:gd name="T40" fmla="*/ 50 w 80"/>
                <a:gd name="T4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12">
                  <a:moveTo>
                    <a:pt x="50" y="112"/>
                  </a:moveTo>
                  <a:cubicBezTo>
                    <a:pt x="48" y="112"/>
                    <a:pt x="46" y="110"/>
                    <a:pt x="46" y="10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3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10"/>
                    <a:pt x="32" y="112"/>
                    <a:pt x="29" y="112"/>
                  </a:cubicBezTo>
                  <a:cubicBezTo>
                    <a:pt x="27" y="112"/>
                    <a:pt x="25" y="110"/>
                    <a:pt x="25" y="108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9" y="2"/>
                  </a:cubicBezTo>
                  <a:cubicBezTo>
                    <a:pt x="80" y="3"/>
                    <a:pt x="80" y="5"/>
                    <a:pt x="79" y="6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10"/>
                    <a:pt x="52" y="112"/>
                    <a:pt x="50" y="11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F00EB620-ED55-4B2A-A5C9-B5516499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788" y="3014663"/>
              <a:ext cx="547688" cy="666750"/>
            </a:xfrm>
            <a:custGeom>
              <a:avLst/>
              <a:gdLst>
                <a:gd name="T0" fmla="*/ 166 w 247"/>
                <a:gd name="T1" fmla="*/ 301 h 301"/>
                <a:gd name="T2" fmla="*/ 81 w 247"/>
                <a:gd name="T3" fmla="*/ 301 h 301"/>
                <a:gd name="T4" fmla="*/ 70 w 247"/>
                <a:gd name="T5" fmla="*/ 290 h 301"/>
                <a:gd name="T6" fmla="*/ 35 w 247"/>
                <a:gd name="T7" fmla="*/ 205 h 301"/>
                <a:gd name="T8" fmla="*/ 0 w 247"/>
                <a:gd name="T9" fmla="*/ 112 h 301"/>
                <a:gd name="T10" fmla="*/ 124 w 247"/>
                <a:gd name="T11" fmla="*/ 0 h 301"/>
                <a:gd name="T12" fmla="*/ 247 w 247"/>
                <a:gd name="T13" fmla="*/ 112 h 301"/>
                <a:gd name="T14" fmla="*/ 212 w 247"/>
                <a:gd name="T15" fmla="*/ 205 h 301"/>
                <a:gd name="T16" fmla="*/ 178 w 247"/>
                <a:gd name="T17" fmla="*/ 290 h 301"/>
                <a:gd name="T18" fmla="*/ 166 w 247"/>
                <a:gd name="T19" fmla="*/ 301 h 301"/>
                <a:gd name="T20" fmla="*/ 124 w 247"/>
                <a:gd name="T21" fmla="*/ 8 h 301"/>
                <a:gd name="T22" fmla="*/ 9 w 247"/>
                <a:gd name="T23" fmla="*/ 112 h 301"/>
                <a:gd name="T24" fmla="*/ 42 w 247"/>
                <a:gd name="T25" fmla="*/ 201 h 301"/>
                <a:gd name="T26" fmla="*/ 78 w 247"/>
                <a:gd name="T27" fmla="*/ 290 h 301"/>
                <a:gd name="T28" fmla="*/ 81 w 247"/>
                <a:gd name="T29" fmla="*/ 293 h 301"/>
                <a:gd name="T30" fmla="*/ 166 w 247"/>
                <a:gd name="T31" fmla="*/ 293 h 301"/>
                <a:gd name="T32" fmla="*/ 170 w 247"/>
                <a:gd name="T33" fmla="*/ 290 h 301"/>
                <a:gd name="T34" fmla="*/ 205 w 247"/>
                <a:gd name="T35" fmla="*/ 201 h 301"/>
                <a:gd name="T36" fmla="*/ 239 w 247"/>
                <a:gd name="T37" fmla="*/ 112 h 301"/>
                <a:gd name="T38" fmla="*/ 124 w 247"/>
                <a:gd name="T39" fmla="*/ 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" h="301">
                  <a:moveTo>
                    <a:pt x="166" y="301"/>
                  </a:moveTo>
                  <a:cubicBezTo>
                    <a:pt x="81" y="301"/>
                    <a:pt x="81" y="301"/>
                    <a:pt x="81" y="301"/>
                  </a:cubicBezTo>
                  <a:cubicBezTo>
                    <a:pt x="75" y="301"/>
                    <a:pt x="70" y="296"/>
                    <a:pt x="70" y="290"/>
                  </a:cubicBezTo>
                  <a:cubicBezTo>
                    <a:pt x="68" y="258"/>
                    <a:pt x="51" y="231"/>
                    <a:pt x="35" y="205"/>
                  </a:cubicBezTo>
                  <a:cubicBezTo>
                    <a:pt x="18" y="177"/>
                    <a:pt x="0" y="148"/>
                    <a:pt x="0" y="112"/>
                  </a:cubicBezTo>
                  <a:cubicBezTo>
                    <a:pt x="0" y="58"/>
                    <a:pt x="43" y="0"/>
                    <a:pt x="124" y="0"/>
                  </a:cubicBezTo>
                  <a:cubicBezTo>
                    <a:pt x="194" y="0"/>
                    <a:pt x="247" y="59"/>
                    <a:pt x="247" y="112"/>
                  </a:cubicBezTo>
                  <a:cubicBezTo>
                    <a:pt x="247" y="148"/>
                    <a:pt x="230" y="177"/>
                    <a:pt x="212" y="205"/>
                  </a:cubicBezTo>
                  <a:cubicBezTo>
                    <a:pt x="196" y="231"/>
                    <a:pt x="180" y="258"/>
                    <a:pt x="178" y="290"/>
                  </a:cubicBezTo>
                  <a:cubicBezTo>
                    <a:pt x="177" y="296"/>
                    <a:pt x="172" y="301"/>
                    <a:pt x="166" y="301"/>
                  </a:cubicBezTo>
                  <a:close/>
                  <a:moveTo>
                    <a:pt x="124" y="8"/>
                  </a:moveTo>
                  <a:cubicBezTo>
                    <a:pt x="49" y="8"/>
                    <a:pt x="9" y="62"/>
                    <a:pt x="9" y="112"/>
                  </a:cubicBezTo>
                  <a:cubicBezTo>
                    <a:pt x="9" y="145"/>
                    <a:pt x="25" y="172"/>
                    <a:pt x="42" y="201"/>
                  </a:cubicBezTo>
                  <a:cubicBezTo>
                    <a:pt x="59" y="228"/>
                    <a:pt x="76" y="256"/>
                    <a:pt x="78" y="290"/>
                  </a:cubicBezTo>
                  <a:cubicBezTo>
                    <a:pt x="78" y="292"/>
                    <a:pt x="80" y="293"/>
                    <a:pt x="81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8" y="293"/>
                    <a:pt x="169" y="292"/>
                    <a:pt x="170" y="290"/>
                  </a:cubicBezTo>
                  <a:cubicBezTo>
                    <a:pt x="172" y="256"/>
                    <a:pt x="189" y="228"/>
                    <a:pt x="205" y="201"/>
                  </a:cubicBezTo>
                  <a:cubicBezTo>
                    <a:pt x="223" y="172"/>
                    <a:pt x="239" y="145"/>
                    <a:pt x="239" y="112"/>
                  </a:cubicBezTo>
                  <a:cubicBezTo>
                    <a:pt x="239" y="63"/>
                    <a:pt x="190" y="8"/>
                    <a:pt x="12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89A3505-6AF7-4D32-B852-DB97645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6" y="3803650"/>
              <a:ext cx="2071688" cy="3054350"/>
            </a:xfrm>
            <a:custGeom>
              <a:avLst/>
              <a:gdLst>
                <a:gd name="T0" fmla="*/ 0 w 935"/>
                <a:gd name="T1" fmla="*/ 0 h 1380"/>
                <a:gd name="T2" fmla="*/ 0 w 935"/>
                <a:gd name="T3" fmla="*/ 104 h 1380"/>
                <a:gd name="T4" fmla="*/ 80 w 935"/>
                <a:gd name="T5" fmla="*/ 183 h 1380"/>
                <a:gd name="T6" fmla="*/ 855 w 935"/>
                <a:gd name="T7" fmla="*/ 183 h 1380"/>
                <a:gd name="T8" fmla="*/ 935 w 935"/>
                <a:gd name="T9" fmla="*/ 263 h 1380"/>
                <a:gd name="T10" fmla="*/ 935 w 935"/>
                <a:gd name="T11" fmla="*/ 138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5" h="1380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48"/>
                    <a:pt x="35" y="183"/>
                    <a:pt x="80" y="183"/>
                  </a:cubicBezTo>
                  <a:cubicBezTo>
                    <a:pt x="855" y="183"/>
                    <a:pt x="855" y="183"/>
                    <a:pt x="855" y="183"/>
                  </a:cubicBezTo>
                  <a:cubicBezTo>
                    <a:pt x="899" y="183"/>
                    <a:pt x="935" y="219"/>
                    <a:pt x="935" y="263"/>
                  </a:cubicBezTo>
                  <a:cubicBezTo>
                    <a:pt x="935" y="1380"/>
                    <a:pt x="935" y="1380"/>
                    <a:pt x="935" y="1380"/>
                  </a:cubicBezTo>
                </a:path>
              </a:pathLst>
            </a:custGeom>
            <a:noFill/>
            <a:ln w="349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BFCCBA-1996-4292-A7EA-0B9545A3D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3910013"/>
              <a:ext cx="219075" cy="44450"/>
            </a:xfrm>
            <a:custGeom>
              <a:avLst/>
              <a:gdLst>
                <a:gd name="T0" fmla="*/ 99 w 99"/>
                <a:gd name="T1" fmla="*/ 20 h 20"/>
                <a:gd name="T2" fmla="*/ 99 w 99"/>
                <a:gd name="T3" fmla="*/ 8 h 20"/>
                <a:gd name="T4" fmla="*/ 91 w 99"/>
                <a:gd name="T5" fmla="*/ 0 h 20"/>
                <a:gd name="T6" fmla="*/ 8 w 99"/>
                <a:gd name="T7" fmla="*/ 0 h 20"/>
                <a:gd name="T8" fmla="*/ 0 w 99"/>
                <a:gd name="T9" fmla="*/ 8 h 20"/>
                <a:gd name="T10" fmla="*/ 0 w 99"/>
                <a:gd name="T11" fmla="*/ 20 h 20"/>
                <a:gd name="T12" fmla="*/ 99 w 9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99" y="20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5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9" y="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FBF0975-934C-4357-935A-9B5880B6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3" y="3973513"/>
              <a:ext cx="219075" cy="285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86891F5-B97B-4E70-822F-F687EE42F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4022725"/>
              <a:ext cx="219075" cy="44450"/>
            </a:xfrm>
            <a:custGeom>
              <a:avLst/>
              <a:gdLst>
                <a:gd name="T0" fmla="*/ 0 w 99"/>
                <a:gd name="T1" fmla="*/ 0 h 20"/>
                <a:gd name="T2" fmla="*/ 0 w 99"/>
                <a:gd name="T3" fmla="*/ 12 h 20"/>
                <a:gd name="T4" fmla="*/ 8 w 99"/>
                <a:gd name="T5" fmla="*/ 20 h 20"/>
                <a:gd name="T6" fmla="*/ 91 w 99"/>
                <a:gd name="T7" fmla="*/ 20 h 20"/>
                <a:gd name="T8" fmla="*/ 99 w 99"/>
                <a:gd name="T9" fmla="*/ 12 h 20"/>
                <a:gd name="T10" fmla="*/ 99 w 99"/>
                <a:gd name="T11" fmla="*/ 0 h 20"/>
                <a:gd name="T12" fmla="*/ 0 w 9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20"/>
                    <a:pt x="8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5" y="20"/>
                    <a:pt x="99" y="16"/>
                    <a:pt x="99" y="12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B94172F-D547-4413-96C4-E7551B2C8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3181350"/>
              <a:ext cx="560388" cy="700088"/>
            </a:xfrm>
            <a:custGeom>
              <a:avLst/>
              <a:gdLst>
                <a:gd name="T0" fmla="*/ 126 w 253"/>
                <a:gd name="T1" fmla="*/ 0 h 316"/>
                <a:gd name="T2" fmla="*/ 0 w 253"/>
                <a:gd name="T3" fmla="*/ 111 h 316"/>
                <a:gd name="T4" fmla="*/ 70 w 253"/>
                <a:gd name="T5" fmla="*/ 305 h 316"/>
                <a:gd name="T6" fmla="*/ 83 w 253"/>
                <a:gd name="T7" fmla="*/ 316 h 316"/>
                <a:gd name="T8" fmla="*/ 169 w 253"/>
                <a:gd name="T9" fmla="*/ 316 h 316"/>
                <a:gd name="T10" fmla="*/ 182 w 253"/>
                <a:gd name="T11" fmla="*/ 305 h 316"/>
                <a:gd name="T12" fmla="*/ 253 w 253"/>
                <a:gd name="T13" fmla="*/ 111 h 316"/>
                <a:gd name="T14" fmla="*/ 126 w 253"/>
                <a:gd name="T15" fmla="*/ 0 h 316"/>
                <a:gd name="T16" fmla="*/ 113 w 253"/>
                <a:gd name="T17" fmla="*/ 285 h 316"/>
                <a:gd name="T18" fmla="*/ 111 w 253"/>
                <a:gd name="T19" fmla="*/ 285 h 316"/>
                <a:gd name="T20" fmla="*/ 107 w 253"/>
                <a:gd name="T21" fmla="*/ 283 h 316"/>
                <a:gd name="T22" fmla="*/ 66 w 253"/>
                <a:gd name="T23" fmla="*/ 176 h 316"/>
                <a:gd name="T24" fmla="*/ 65 w 253"/>
                <a:gd name="T25" fmla="*/ 176 h 316"/>
                <a:gd name="T26" fmla="*/ 49 w 253"/>
                <a:gd name="T27" fmla="*/ 160 h 316"/>
                <a:gd name="T28" fmla="*/ 65 w 253"/>
                <a:gd name="T29" fmla="*/ 144 h 316"/>
                <a:gd name="T30" fmla="*/ 80 w 253"/>
                <a:gd name="T31" fmla="*/ 160 h 316"/>
                <a:gd name="T32" fmla="*/ 74 w 253"/>
                <a:gd name="T33" fmla="*/ 173 h 316"/>
                <a:gd name="T34" fmla="*/ 115 w 253"/>
                <a:gd name="T35" fmla="*/ 279 h 316"/>
                <a:gd name="T36" fmla="*/ 113 w 253"/>
                <a:gd name="T37" fmla="*/ 285 h 316"/>
                <a:gd name="T38" fmla="*/ 188 w 253"/>
                <a:gd name="T39" fmla="*/ 176 h 316"/>
                <a:gd name="T40" fmla="*/ 187 w 253"/>
                <a:gd name="T41" fmla="*/ 176 h 316"/>
                <a:gd name="T42" fmla="*/ 145 w 253"/>
                <a:gd name="T43" fmla="*/ 283 h 316"/>
                <a:gd name="T44" fmla="*/ 141 w 253"/>
                <a:gd name="T45" fmla="*/ 285 h 316"/>
                <a:gd name="T46" fmla="*/ 140 w 253"/>
                <a:gd name="T47" fmla="*/ 285 h 316"/>
                <a:gd name="T48" fmla="*/ 137 w 253"/>
                <a:gd name="T49" fmla="*/ 279 h 316"/>
                <a:gd name="T50" fmla="*/ 178 w 253"/>
                <a:gd name="T51" fmla="*/ 173 h 316"/>
                <a:gd name="T52" fmla="*/ 172 w 253"/>
                <a:gd name="T53" fmla="*/ 160 h 316"/>
                <a:gd name="T54" fmla="*/ 188 w 253"/>
                <a:gd name="T55" fmla="*/ 144 h 316"/>
                <a:gd name="T56" fmla="*/ 204 w 253"/>
                <a:gd name="T57" fmla="*/ 160 h 316"/>
                <a:gd name="T58" fmla="*/ 188 w 253"/>
                <a:gd name="T59" fmla="*/ 17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3" h="316">
                  <a:moveTo>
                    <a:pt x="126" y="0"/>
                  </a:moveTo>
                  <a:cubicBezTo>
                    <a:pt x="41" y="0"/>
                    <a:pt x="0" y="51"/>
                    <a:pt x="0" y="111"/>
                  </a:cubicBezTo>
                  <a:cubicBezTo>
                    <a:pt x="0" y="184"/>
                    <a:pt x="55" y="235"/>
                    <a:pt x="70" y="305"/>
                  </a:cubicBezTo>
                  <a:cubicBezTo>
                    <a:pt x="71" y="311"/>
                    <a:pt x="77" y="316"/>
                    <a:pt x="83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76" y="316"/>
                    <a:pt x="181" y="311"/>
                    <a:pt x="182" y="305"/>
                  </a:cubicBezTo>
                  <a:cubicBezTo>
                    <a:pt x="197" y="235"/>
                    <a:pt x="253" y="184"/>
                    <a:pt x="253" y="111"/>
                  </a:cubicBezTo>
                  <a:cubicBezTo>
                    <a:pt x="253" y="51"/>
                    <a:pt x="201" y="0"/>
                    <a:pt x="126" y="0"/>
                  </a:cubicBezTo>
                  <a:close/>
                  <a:moveTo>
                    <a:pt x="113" y="285"/>
                  </a:moveTo>
                  <a:cubicBezTo>
                    <a:pt x="112" y="285"/>
                    <a:pt x="112" y="285"/>
                    <a:pt x="111" y="285"/>
                  </a:cubicBezTo>
                  <a:cubicBezTo>
                    <a:pt x="109" y="285"/>
                    <a:pt x="108" y="284"/>
                    <a:pt x="107" y="283"/>
                  </a:cubicBezTo>
                  <a:cubicBezTo>
                    <a:pt x="66" y="176"/>
                    <a:pt x="66" y="176"/>
                    <a:pt x="66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56" y="176"/>
                    <a:pt x="49" y="169"/>
                    <a:pt x="49" y="160"/>
                  </a:cubicBezTo>
                  <a:cubicBezTo>
                    <a:pt x="49" y="151"/>
                    <a:pt x="56" y="144"/>
                    <a:pt x="65" y="144"/>
                  </a:cubicBezTo>
                  <a:cubicBezTo>
                    <a:pt x="73" y="144"/>
                    <a:pt x="80" y="151"/>
                    <a:pt x="80" y="160"/>
                  </a:cubicBezTo>
                  <a:cubicBezTo>
                    <a:pt x="80" y="165"/>
                    <a:pt x="78" y="170"/>
                    <a:pt x="74" y="173"/>
                  </a:cubicBezTo>
                  <a:cubicBezTo>
                    <a:pt x="115" y="279"/>
                    <a:pt x="115" y="279"/>
                    <a:pt x="115" y="279"/>
                  </a:cubicBezTo>
                  <a:cubicBezTo>
                    <a:pt x="116" y="282"/>
                    <a:pt x="115" y="284"/>
                    <a:pt x="113" y="285"/>
                  </a:cubicBezTo>
                  <a:close/>
                  <a:moveTo>
                    <a:pt x="188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45" y="283"/>
                    <a:pt x="145" y="283"/>
                    <a:pt x="145" y="283"/>
                  </a:cubicBezTo>
                  <a:cubicBezTo>
                    <a:pt x="145" y="284"/>
                    <a:pt x="143" y="285"/>
                    <a:pt x="141" y="285"/>
                  </a:cubicBezTo>
                  <a:cubicBezTo>
                    <a:pt x="141" y="285"/>
                    <a:pt x="140" y="285"/>
                    <a:pt x="140" y="285"/>
                  </a:cubicBezTo>
                  <a:cubicBezTo>
                    <a:pt x="137" y="284"/>
                    <a:pt x="136" y="282"/>
                    <a:pt x="137" y="279"/>
                  </a:cubicBezTo>
                  <a:cubicBezTo>
                    <a:pt x="178" y="173"/>
                    <a:pt x="178" y="173"/>
                    <a:pt x="178" y="173"/>
                  </a:cubicBezTo>
                  <a:cubicBezTo>
                    <a:pt x="174" y="170"/>
                    <a:pt x="172" y="165"/>
                    <a:pt x="172" y="160"/>
                  </a:cubicBezTo>
                  <a:cubicBezTo>
                    <a:pt x="172" y="151"/>
                    <a:pt x="179" y="144"/>
                    <a:pt x="188" y="144"/>
                  </a:cubicBezTo>
                  <a:cubicBezTo>
                    <a:pt x="197" y="144"/>
                    <a:pt x="204" y="151"/>
                    <a:pt x="204" y="160"/>
                  </a:cubicBezTo>
                  <a:cubicBezTo>
                    <a:pt x="204" y="169"/>
                    <a:pt x="197" y="176"/>
                    <a:pt x="188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CC3AA0C7-9FF5-4F3E-933C-A104B0CF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1" y="4040188"/>
              <a:ext cx="230188" cy="2817813"/>
            </a:xfrm>
            <a:custGeom>
              <a:avLst/>
              <a:gdLst>
                <a:gd name="T0" fmla="*/ 0 w 104"/>
                <a:gd name="T1" fmla="*/ 0 h 1273"/>
                <a:gd name="T2" fmla="*/ 0 w 104"/>
                <a:gd name="T3" fmla="*/ 408 h 1273"/>
                <a:gd name="T4" fmla="*/ 52 w 104"/>
                <a:gd name="T5" fmla="*/ 460 h 1273"/>
                <a:gd name="T6" fmla="*/ 52 w 104"/>
                <a:gd name="T7" fmla="*/ 460 h 1273"/>
                <a:gd name="T8" fmla="*/ 104 w 104"/>
                <a:gd name="T9" fmla="*/ 512 h 1273"/>
                <a:gd name="T10" fmla="*/ 104 w 104"/>
                <a:gd name="T11" fmla="*/ 127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273">
                  <a:moveTo>
                    <a:pt x="0" y="0"/>
                  </a:moveTo>
                  <a:cubicBezTo>
                    <a:pt x="0" y="408"/>
                    <a:pt x="0" y="408"/>
                    <a:pt x="0" y="408"/>
                  </a:cubicBezTo>
                  <a:cubicBezTo>
                    <a:pt x="0" y="437"/>
                    <a:pt x="23" y="460"/>
                    <a:pt x="52" y="460"/>
                  </a:cubicBezTo>
                  <a:cubicBezTo>
                    <a:pt x="52" y="460"/>
                    <a:pt x="52" y="460"/>
                    <a:pt x="52" y="460"/>
                  </a:cubicBezTo>
                  <a:cubicBezTo>
                    <a:pt x="81" y="460"/>
                    <a:pt x="104" y="483"/>
                    <a:pt x="104" y="512"/>
                  </a:cubicBezTo>
                  <a:cubicBezTo>
                    <a:pt x="104" y="1273"/>
                    <a:pt x="104" y="1273"/>
                    <a:pt x="104" y="1273"/>
                  </a:cubicBezTo>
                </a:path>
              </a:pathLst>
            </a:custGeom>
            <a:noFill/>
            <a:ln w="1063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F3FF45F-D616-43E1-934E-5B9ECF7C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3109913"/>
              <a:ext cx="2043113" cy="3748088"/>
            </a:xfrm>
            <a:custGeom>
              <a:avLst/>
              <a:gdLst>
                <a:gd name="T0" fmla="*/ 0 w 922"/>
                <a:gd name="T1" fmla="*/ 0 h 1693"/>
                <a:gd name="T2" fmla="*/ 0 w 922"/>
                <a:gd name="T3" fmla="*/ 587 h 1693"/>
                <a:gd name="T4" fmla="*/ 77 w 922"/>
                <a:gd name="T5" fmla="*/ 663 h 1693"/>
                <a:gd name="T6" fmla="*/ 845 w 922"/>
                <a:gd name="T7" fmla="*/ 663 h 1693"/>
                <a:gd name="T8" fmla="*/ 922 w 922"/>
                <a:gd name="T9" fmla="*/ 740 h 1693"/>
                <a:gd name="T10" fmla="*/ 922 w 922"/>
                <a:gd name="T11" fmla="*/ 1693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2" h="1693">
                  <a:moveTo>
                    <a:pt x="0" y="0"/>
                  </a:moveTo>
                  <a:cubicBezTo>
                    <a:pt x="0" y="587"/>
                    <a:pt x="0" y="587"/>
                    <a:pt x="0" y="587"/>
                  </a:cubicBezTo>
                  <a:cubicBezTo>
                    <a:pt x="0" y="629"/>
                    <a:pt x="35" y="663"/>
                    <a:pt x="77" y="663"/>
                  </a:cubicBezTo>
                  <a:cubicBezTo>
                    <a:pt x="845" y="663"/>
                    <a:pt x="845" y="663"/>
                    <a:pt x="845" y="663"/>
                  </a:cubicBezTo>
                  <a:cubicBezTo>
                    <a:pt x="887" y="663"/>
                    <a:pt x="922" y="698"/>
                    <a:pt x="922" y="740"/>
                  </a:cubicBezTo>
                  <a:cubicBezTo>
                    <a:pt x="922" y="1693"/>
                    <a:pt x="922" y="1693"/>
                    <a:pt x="922" y="1693"/>
                  </a:cubicBezTo>
                </a:path>
              </a:pathLst>
            </a:custGeom>
            <a:noFill/>
            <a:ln w="460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F963091-A4C8-4F7A-8D39-7487F0FED1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7063" y="2339975"/>
              <a:ext cx="492125" cy="606425"/>
            </a:xfrm>
            <a:custGeom>
              <a:avLst/>
              <a:gdLst>
                <a:gd name="T0" fmla="*/ 147 w 222"/>
                <a:gd name="T1" fmla="*/ 274 h 274"/>
                <a:gd name="T2" fmla="*/ 74 w 222"/>
                <a:gd name="T3" fmla="*/ 274 h 274"/>
                <a:gd name="T4" fmla="*/ 60 w 222"/>
                <a:gd name="T5" fmla="*/ 262 h 274"/>
                <a:gd name="T6" fmla="*/ 31 w 222"/>
                <a:gd name="T7" fmla="*/ 193 h 274"/>
                <a:gd name="T8" fmla="*/ 0 w 222"/>
                <a:gd name="T9" fmla="*/ 97 h 274"/>
                <a:gd name="T10" fmla="*/ 111 w 222"/>
                <a:gd name="T11" fmla="*/ 0 h 274"/>
                <a:gd name="T12" fmla="*/ 222 w 222"/>
                <a:gd name="T13" fmla="*/ 97 h 274"/>
                <a:gd name="T14" fmla="*/ 191 w 222"/>
                <a:gd name="T15" fmla="*/ 193 h 274"/>
                <a:gd name="T16" fmla="*/ 162 w 222"/>
                <a:gd name="T17" fmla="*/ 262 h 274"/>
                <a:gd name="T18" fmla="*/ 147 w 222"/>
                <a:gd name="T19" fmla="*/ 274 h 274"/>
                <a:gd name="T20" fmla="*/ 111 w 222"/>
                <a:gd name="T21" fmla="*/ 8 h 274"/>
                <a:gd name="T22" fmla="*/ 8 w 222"/>
                <a:gd name="T23" fmla="*/ 97 h 274"/>
                <a:gd name="T24" fmla="*/ 38 w 222"/>
                <a:gd name="T25" fmla="*/ 189 h 274"/>
                <a:gd name="T26" fmla="*/ 67 w 222"/>
                <a:gd name="T27" fmla="*/ 260 h 274"/>
                <a:gd name="T28" fmla="*/ 74 w 222"/>
                <a:gd name="T29" fmla="*/ 266 h 274"/>
                <a:gd name="T30" fmla="*/ 147 w 222"/>
                <a:gd name="T31" fmla="*/ 266 h 274"/>
                <a:gd name="T32" fmla="*/ 154 w 222"/>
                <a:gd name="T33" fmla="*/ 260 h 274"/>
                <a:gd name="T34" fmla="*/ 184 w 222"/>
                <a:gd name="T35" fmla="*/ 189 h 274"/>
                <a:gd name="T36" fmla="*/ 214 w 222"/>
                <a:gd name="T37" fmla="*/ 97 h 274"/>
                <a:gd name="T38" fmla="*/ 111 w 222"/>
                <a:gd name="T39" fmla="*/ 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74">
                  <a:moveTo>
                    <a:pt x="147" y="274"/>
                  </a:moveTo>
                  <a:cubicBezTo>
                    <a:pt x="74" y="274"/>
                    <a:pt x="74" y="274"/>
                    <a:pt x="74" y="274"/>
                  </a:cubicBezTo>
                  <a:cubicBezTo>
                    <a:pt x="67" y="274"/>
                    <a:pt x="61" y="269"/>
                    <a:pt x="60" y="262"/>
                  </a:cubicBezTo>
                  <a:cubicBezTo>
                    <a:pt x="54" y="237"/>
                    <a:pt x="43" y="215"/>
                    <a:pt x="31" y="193"/>
                  </a:cubicBezTo>
                  <a:cubicBezTo>
                    <a:pt x="16" y="164"/>
                    <a:pt x="0" y="133"/>
                    <a:pt x="0" y="97"/>
                  </a:cubicBezTo>
                  <a:cubicBezTo>
                    <a:pt x="0" y="38"/>
                    <a:pt x="44" y="0"/>
                    <a:pt x="111" y="0"/>
                  </a:cubicBezTo>
                  <a:cubicBezTo>
                    <a:pt x="174" y="0"/>
                    <a:pt x="222" y="41"/>
                    <a:pt x="222" y="97"/>
                  </a:cubicBezTo>
                  <a:cubicBezTo>
                    <a:pt x="222" y="133"/>
                    <a:pt x="206" y="164"/>
                    <a:pt x="191" y="193"/>
                  </a:cubicBezTo>
                  <a:cubicBezTo>
                    <a:pt x="179" y="215"/>
                    <a:pt x="167" y="237"/>
                    <a:pt x="162" y="262"/>
                  </a:cubicBezTo>
                  <a:cubicBezTo>
                    <a:pt x="161" y="269"/>
                    <a:pt x="155" y="274"/>
                    <a:pt x="147" y="274"/>
                  </a:cubicBezTo>
                  <a:close/>
                  <a:moveTo>
                    <a:pt x="111" y="8"/>
                  </a:moveTo>
                  <a:cubicBezTo>
                    <a:pt x="35" y="8"/>
                    <a:pt x="8" y="54"/>
                    <a:pt x="8" y="97"/>
                  </a:cubicBezTo>
                  <a:cubicBezTo>
                    <a:pt x="8" y="131"/>
                    <a:pt x="23" y="159"/>
                    <a:pt x="38" y="189"/>
                  </a:cubicBezTo>
                  <a:cubicBezTo>
                    <a:pt x="50" y="211"/>
                    <a:pt x="62" y="234"/>
                    <a:pt x="67" y="260"/>
                  </a:cubicBezTo>
                  <a:cubicBezTo>
                    <a:pt x="68" y="264"/>
                    <a:pt x="71" y="266"/>
                    <a:pt x="74" y="266"/>
                  </a:cubicBezTo>
                  <a:cubicBezTo>
                    <a:pt x="147" y="266"/>
                    <a:pt x="147" y="266"/>
                    <a:pt x="147" y="266"/>
                  </a:cubicBezTo>
                  <a:cubicBezTo>
                    <a:pt x="151" y="266"/>
                    <a:pt x="154" y="264"/>
                    <a:pt x="154" y="260"/>
                  </a:cubicBezTo>
                  <a:cubicBezTo>
                    <a:pt x="160" y="234"/>
                    <a:pt x="172" y="211"/>
                    <a:pt x="184" y="189"/>
                  </a:cubicBezTo>
                  <a:cubicBezTo>
                    <a:pt x="199" y="159"/>
                    <a:pt x="214" y="131"/>
                    <a:pt x="214" y="97"/>
                  </a:cubicBezTo>
                  <a:cubicBezTo>
                    <a:pt x="214" y="46"/>
                    <a:pt x="170" y="8"/>
                    <a:pt x="111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2B971A7F-89B5-402C-86ED-E08C7606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6" y="2967038"/>
              <a:ext cx="203200" cy="61913"/>
            </a:xfrm>
            <a:custGeom>
              <a:avLst/>
              <a:gdLst>
                <a:gd name="T0" fmla="*/ 88 w 92"/>
                <a:gd name="T1" fmla="*/ 28 h 28"/>
                <a:gd name="T2" fmla="*/ 84 w 92"/>
                <a:gd name="T3" fmla="*/ 24 h 28"/>
                <a:gd name="T4" fmla="*/ 84 w 92"/>
                <a:gd name="T5" fmla="*/ 13 h 28"/>
                <a:gd name="T6" fmla="*/ 78 w 92"/>
                <a:gd name="T7" fmla="*/ 8 h 28"/>
                <a:gd name="T8" fmla="*/ 14 w 92"/>
                <a:gd name="T9" fmla="*/ 8 h 28"/>
                <a:gd name="T10" fmla="*/ 8 w 92"/>
                <a:gd name="T11" fmla="*/ 13 h 28"/>
                <a:gd name="T12" fmla="*/ 8 w 92"/>
                <a:gd name="T13" fmla="*/ 24 h 28"/>
                <a:gd name="T14" fmla="*/ 4 w 92"/>
                <a:gd name="T15" fmla="*/ 28 h 28"/>
                <a:gd name="T16" fmla="*/ 0 w 92"/>
                <a:gd name="T17" fmla="*/ 24 h 28"/>
                <a:gd name="T18" fmla="*/ 0 w 92"/>
                <a:gd name="T19" fmla="*/ 13 h 28"/>
                <a:gd name="T20" fmla="*/ 14 w 92"/>
                <a:gd name="T21" fmla="*/ 0 h 28"/>
                <a:gd name="T22" fmla="*/ 78 w 92"/>
                <a:gd name="T23" fmla="*/ 0 h 28"/>
                <a:gd name="T24" fmla="*/ 92 w 92"/>
                <a:gd name="T25" fmla="*/ 13 h 28"/>
                <a:gd name="T26" fmla="*/ 92 w 92"/>
                <a:gd name="T27" fmla="*/ 24 h 28"/>
                <a:gd name="T28" fmla="*/ 88 w 92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28">
                  <a:moveTo>
                    <a:pt x="88" y="28"/>
                  </a:moveTo>
                  <a:cubicBezTo>
                    <a:pt x="86" y="28"/>
                    <a:pt x="84" y="26"/>
                    <a:pt x="84" y="2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0"/>
                    <a:pt x="81" y="8"/>
                    <a:pt x="78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8"/>
                    <a:pt x="8" y="10"/>
                    <a:pt x="8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2" y="6"/>
                    <a:pt x="92" y="13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6"/>
                    <a:pt x="90" y="28"/>
                    <a:pt x="88" y="2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5D31D89-75B9-4899-8E10-0CE30B734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526" y="3011488"/>
              <a:ext cx="203200" cy="103188"/>
            </a:xfrm>
            <a:custGeom>
              <a:avLst/>
              <a:gdLst>
                <a:gd name="T0" fmla="*/ 79 w 92"/>
                <a:gd name="T1" fmla="*/ 47 h 47"/>
                <a:gd name="T2" fmla="*/ 12 w 92"/>
                <a:gd name="T3" fmla="*/ 47 h 47"/>
                <a:gd name="T4" fmla="*/ 0 w 92"/>
                <a:gd name="T5" fmla="*/ 35 h 47"/>
                <a:gd name="T6" fmla="*/ 0 w 92"/>
                <a:gd name="T7" fmla="*/ 4 h 47"/>
                <a:gd name="T8" fmla="*/ 4 w 92"/>
                <a:gd name="T9" fmla="*/ 0 h 47"/>
                <a:gd name="T10" fmla="*/ 88 w 92"/>
                <a:gd name="T11" fmla="*/ 0 h 47"/>
                <a:gd name="T12" fmla="*/ 92 w 92"/>
                <a:gd name="T13" fmla="*/ 4 h 47"/>
                <a:gd name="T14" fmla="*/ 92 w 92"/>
                <a:gd name="T15" fmla="*/ 35 h 47"/>
                <a:gd name="T16" fmla="*/ 79 w 92"/>
                <a:gd name="T17" fmla="*/ 47 h 47"/>
                <a:gd name="T18" fmla="*/ 8 w 92"/>
                <a:gd name="T19" fmla="*/ 8 h 47"/>
                <a:gd name="T20" fmla="*/ 8 w 92"/>
                <a:gd name="T21" fmla="*/ 35 h 47"/>
                <a:gd name="T22" fmla="*/ 12 w 92"/>
                <a:gd name="T23" fmla="*/ 39 h 47"/>
                <a:gd name="T24" fmla="*/ 79 w 92"/>
                <a:gd name="T25" fmla="*/ 39 h 47"/>
                <a:gd name="T26" fmla="*/ 84 w 92"/>
                <a:gd name="T27" fmla="*/ 35 h 47"/>
                <a:gd name="T28" fmla="*/ 84 w 92"/>
                <a:gd name="T29" fmla="*/ 8 h 47"/>
                <a:gd name="T30" fmla="*/ 8 w 92"/>
                <a:gd name="T3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47">
                  <a:moveTo>
                    <a:pt x="79" y="47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6" y="47"/>
                    <a:pt x="0" y="41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1"/>
                    <a:pt x="92" y="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41"/>
                    <a:pt x="86" y="47"/>
                    <a:pt x="79" y="47"/>
                  </a:cubicBezTo>
                  <a:close/>
                  <a:moveTo>
                    <a:pt x="8" y="8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10" y="39"/>
                    <a:pt x="12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2" y="39"/>
                    <a:pt x="84" y="37"/>
                    <a:pt x="84" y="35"/>
                  </a:cubicBezTo>
                  <a:cubicBezTo>
                    <a:pt x="84" y="8"/>
                    <a:pt x="84" y="8"/>
                    <a:pt x="84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C18CBAA-5B59-464B-AD7A-740315ED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3051175"/>
              <a:ext cx="195263" cy="17463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9558B06-E87F-4315-88AF-7DBFFFEF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2636838"/>
              <a:ext cx="106363" cy="246063"/>
            </a:xfrm>
            <a:custGeom>
              <a:avLst/>
              <a:gdLst>
                <a:gd name="T0" fmla="*/ 5 w 48"/>
                <a:gd name="T1" fmla="*/ 111 h 111"/>
                <a:gd name="T2" fmla="*/ 3 w 48"/>
                <a:gd name="T3" fmla="*/ 110 h 111"/>
                <a:gd name="T4" fmla="*/ 1 w 48"/>
                <a:gd name="T5" fmla="*/ 105 h 111"/>
                <a:gd name="T6" fmla="*/ 40 w 48"/>
                <a:gd name="T7" fmla="*/ 3 h 111"/>
                <a:gd name="T8" fmla="*/ 45 w 48"/>
                <a:gd name="T9" fmla="*/ 1 h 111"/>
                <a:gd name="T10" fmla="*/ 48 w 48"/>
                <a:gd name="T11" fmla="*/ 6 h 111"/>
                <a:gd name="T12" fmla="*/ 8 w 48"/>
                <a:gd name="T13" fmla="*/ 108 h 111"/>
                <a:gd name="T14" fmla="*/ 5 w 48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1">
                  <a:moveTo>
                    <a:pt x="5" y="111"/>
                  </a:moveTo>
                  <a:cubicBezTo>
                    <a:pt x="4" y="111"/>
                    <a:pt x="4" y="111"/>
                    <a:pt x="3" y="110"/>
                  </a:cubicBezTo>
                  <a:cubicBezTo>
                    <a:pt x="1" y="110"/>
                    <a:pt x="0" y="107"/>
                    <a:pt x="1" y="10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1"/>
                    <a:pt x="43" y="0"/>
                    <a:pt x="45" y="1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10"/>
                    <a:pt x="6" y="111"/>
                    <a:pt x="5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014AD0A1-B1C5-4B74-9ECD-8C7F1379A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636838"/>
              <a:ext cx="107950" cy="246063"/>
            </a:xfrm>
            <a:custGeom>
              <a:avLst/>
              <a:gdLst>
                <a:gd name="T0" fmla="*/ 44 w 49"/>
                <a:gd name="T1" fmla="*/ 111 h 111"/>
                <a:gd name="T2" fmla="*/ 41 w 49"/>
                <a:gd name="T3" fmla="*/ 108 h 111"/>
                <a:gd name="T4" fmla="*/ 1 w 49"/>
                <a:gd name="T5" fmla="*/ 6 h 111"/>
                <a:gd name="T6" fmla="*/ 3 w 49"/>
                <a:gd name="T7" fmla="*/ 1 h 111"/>
                <a:gd name="T8" fmla="*/ 9 w 49"/>
                <a:gd name="T9" fmla="*/ 3 h 111"/>
                <a:gd name="T10" fmla="*/ 48 w 49"/>
                <a:gd name="T11" fmla="*/ 105 h 111"/>
                <a:gd name="T12" fmla="*/ 46 w 49"/>
                <a:gd name="T13" fmla="*/ 110 h 111"/>
                <a:gd name="T14" fmla="*/ 44 w 49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11">
                  <a:moveTo>
                    <a:pt x="44" y="111"/>
                  </a:moveTo>
                  <a:cubicBezTo>
                    <a:pt x="43" y="111"/>
                    <a:pt x="41" y="110"/>
                    <a:pt x="41" y="10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9" y="107"/>
                    <a:pt x="48" y="110"/>
                    <a:pt x="46" y="110"/>
                  </a:cubicBezTo>
                  <a:cubicBezTo>
                    <a:pt x="45" y="111"/>
                    <a:pt x="45" y="111"/>
                    <a:pt x="44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Oval 40">
              <a:extLst>
                <a:ext uri="{FF2B5EF4-FFF2-40B4-BE49-F238E27FC236}">
                  <a16:creationId xmlns:a16="http://schemas.microsoft.com/office/drawing/2014/main" id="{044C9B3E-11F2-47EC-ABC5-1F47F815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438" y="2616200"/>
              <a:ext cx="57150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4F9326D1-8811-4915-A5BA-64F5989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6" y="2616200"/>
              <a:ext cx="60325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6624914E-66AF-4417-99C2-437828535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5167313"/>
              <a:ext cx="365125" cy="47625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F8FD3FB5-7DE0-4030-B917-315F2953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1" y="5235575"/>
              <a:ext cx="246063" cy="49213"/>
            </a:xfrm>
            <a:custGeom>
              <a:avLst/>
              <a:gdLst>
                <a:gd name="T0" fmla="*/ 102 w 111"/>
                <a:gd name="T1" fmla="*/ 22 h 22"/>
                <a:gd name="T2" fmla="*/ 9 w 111"/>
                <a:gd name="T3" fmla="*/ 22 h 22"/>
                <a:gd name="T4" fmla="*/ 0 w 111"/>
                <a:gd name="T5" fmla="*/ 13 h 22"/>
                <a:gd name="T6" fmla="*/ 0 w 111"/>
                <a:gd name="T7" fmla="*/ 9 h 22"/>
                <a:gd name="T8" fmla="*/ 9 w 111"/>
                <a:gd name="T9" fmla="*/ 0 h 22"/>
                <a:gd name="T10" fmla="*/ 102 w 111"/>
                <a:gd name="T11" fmla="*/ 0 h 22"/>
                <a:gd name="T12" fmla="*/ 111 w 111"/>
                <a:gd name="T13" fmla="*/ 9 h 22"/>
                <a:gd name="T14" fmla="*/ 111 w 111"/>
                <a:gd name="T15" fmla="*/ 13 h 22"/>
                <a:gd name="T16" fmla="*/ 102 w 11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2">
                  <a:moveTo>
                    <a:pt x="102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7" y="0"/>
                    <a:pt x="111" y="4"/>
                    <a:pt x="111" y="9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8"/>
                    <a:pt x="107" y="22"/>
                    <a:pt x="102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B8E005CA-24B3-47EE-B52B-281D1018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5100638"/>
              <a:ext cx="365125" cy="49213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15E18391-6ED4-48B4-ADB4-52D8C8C09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971925"/>
              <a:ext cx="847725" cy="1108075"/>
            </a:xfrm>
            <a:custGeom>
              <a:avLst/>
              <a:gdLst>
                <a:gd name="T0" fmla="*/ 273 w 383"/>
                <a:gd name="T1" fmla="*/ 479 h 501"/>
                <a:gd name="T2" fmla="*/ 271 w 383"/>
                <a:gd name="T3" fmla="*/ 479 h 501"/>
                <a:gd name="T4" fmla="*/ 383 w 383"/>
                <a:gd name="T5" fmla="*/ 177 h 501"/>
                <a:gd name="T6" fmla="*/ 192 w 383"/>
                <a:gd name="T7" fmla="*/ 0 h 501"/>
                <a:gd name="T8" fmla="*/ 0 w 383"/>
                <a:gd name="T9" fmla="*/ 177 h 501"/>
                <a:gd name="T10" fmla="*/ 112 w 383"/>
                <a:gd name="T11" fmla="*/ 479 h 501"/>
                <a:gd name="T12" fmla="*/ 110 w 383"/>
                <a:gd name="T13" fmla="*/ 479 h 501"/>
                <a:gd name="T14" fmla="*/ 97 w 383"/>
                <a:gd name="T15" fmla="*/ 490 h 501"/>
                <a:gd name="T16" fmla="*/ 110 w 383"/>
                <a:gd name="T17" fmla="*/ 501 h 501"/>
                <a:gd name="T18" fmla="*/ 273 w 383"/>
                <a:gd name="T19" fmla="*/ 501 h 501"/>
                <a:gd name="T20" fmla="*/ 286 w 383"/>
                <a:gd name="T21" fmla="*/ 490 h 501"/>
                <a:gd name="T22" fmla="*/ 273 w 383"/>
                <a:gd name="T23" fmla="*/ 479 h 501"/>
                <a:gd name="T24" fmla="*/ 255 w 383"/>
                <a:gd name="T25" fmla="*/ 303 h 501"/>
                <a:gd name="T26" fmla="*/ 215 w 383"/>
                <a:gd name="T27" fmla="*/ 381 h 501"/>
                <a:gd name="T28" fmla="*/ 215 w 383"/>
                <a:gd name="T29" fmla="*/ 470 h 501"/>
                <a:gd name="T30" fmla="*/ 208 w 383"/>
                <a:gd name="T31" fmla="*/ 476 h 501"/>
                <a:gd name="T32" fmla="*/ 201 w 383"/>
                <a:gd name="T33" fmla="*/ 470 h 501"/>
                <a:gd name="T34" fmla="*/ 201 w 383"/>
                <a:gd name="T35" fmla="*/ 380 h 501"/>
                <a:gd name="T36" fmla="*/ 202 w 383"/>
                <a:gd name="T37" fmla="*/ 377 h 501"/>
                <a:gd name="T38" fmla="*/ 238 w 383"/>
                <a:gd name="T39" fmla="*/ 307 h 501"/>
                <a:gd name="T40" fmla="*/ 145 w 383"/>
                <a:gd name="T41" fmla="*/ 307 h 501"/>
                <a:gd name="T42" fmla="*/ 181 w 383"/>
                <a:gd name="T43" fmla="*/ 377 h 501"/>
                <a:gd name="T44" fmla="*/ 182 w 383"/>
                <a:gd name="T45" fmla="*/ 380 h 501"/>
                <a:gd name="T46" fmla="*/ 182 w 383"/>
                <a:gd name="T47" fmla="*/ 470 h 501"/>
                <a:gd name="T48" fmla="*/ 175 w 383"/>
                <a:gd name="T49" fmla="*/ 476 h 501"/>
                <a:gd name="T50" fmla="*/ 168 w 383"/>
                <a:gd name="T51" fmla="*/ 470 h 501"/>
                <a:gd name="T52" fmla="*/ 168 w 383"/>
                <a:gd name="T53" fmla="*/ 381 h 501"/>
                <a:gd name="T54" fmla="*/ 128 w 383"/>
                <a:gd name="T55" fmla="*/ 303 h 501"/>
                <a:gd name="T56" fmla="*/ 128 w 383"/>
                <a:gd name="T57" fmla="*/ 297 h 501"/>
                <a:gd name="T58" fmla="*/ 134 w 383"/>
                <a:gd name="T59" fmla="*/ 294 h 501"/>
                <a:gd name="T60" fmla="*/ 249 w 383"/>
                <a:gd name="T61" fmla="*/ 294 h 501"/>
                <a:gd name="T62" fmla="*/ 255 w 383"/>
                <a:gd name="T63" fmla="*/ 297 h 501"/>
                <a:gd name="T64" fmla="*/ 255 w 383"/>
                <a:gd name="T65" fmla="*/ 30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501">
                  <a:moveTo>
                    <a:pt x="273" y="479"/>
                  </a:moveTo>
                  <a:cubicBezTo>
                    <a:pt x="271" y="479"/>
                    <a:pt x="271" y="479"/>
                    <a:pt x="271" y="479"/>
                  </a:cubicBezTo>
                  <a:cubicBezTo>
                    <a:pt x="271" y="363"/>
                    <a:pt x="383" y="290"/>
                    <a:pt x="383" y="177"/>
                  </a:cubicBezTo>
                  <a:cubicBezTo>
                    <a:pt x="383" y="97"/>
                    <a:pt x="305" y="0"/>
                    <a:pt x="192" y="0"/>
                  </a:cubicBezTo>
                  <a:cubicBezTo>
                    <a:pt x="62" y="0"/>
                    <a:pt x="0" y="97"/>
                    <a:pt x="0" y="177"/>
                  </a:cubicBezTo>
                  <a:cubicBezTo>
                    <a:pt x="0" y="290"/>
                    <a:pt x="112" y="363"/>
                    <a:pt x="112" y="479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03" y="479"/>
                    <a:pt x="97" y="484"/>
                    <a:pt x="97" y="490"/>
                  </a:cubicBezTo>
                  <a:cubicBezTo>
                    <a:pt x="97" y="496"/>
                    <a:pt x="103" y="501"/>
                    <a:pt x="110" y="501"/>
                  </a:cubicBezTo>
                  <a:cubicBezTo>
                    <a:pt x="273" y="501"/>
                    <a:pt x="273" y="501"/>
                    <a:pt x="273" y="501"/>
                  </a:cubicBezTo>
                  <a:cubicBezTo>
                    <a:pt x="280" y="501"/>
                    <a:pt x="286" y="496"/>
                    <a:pt x="286" y="490"/>
                  </a:cubicBezTo>
                  <a:cubicBezTo>
                    <a:pt x="286" y="484"/>
                    <a:pt x="280" y="479"/>
                    <a:pt x="273" y="479"/>
                  </a:cubicBezTo>
                  <a:close/>
                  <a:moveTo>
                    <a:pt x="255" y="303"/>
                  </a:moveTo>
                  <a:cubicBezTo>
                    <a:pt x="215" y="381"/>
                    <a:pt x="215" y="381"/>
                    <a:pt x="215" y="381"/>
                  </a:cubicBezTo>
                  <a:cubicBezTo>
                    <a:pt x="215" y="470"/>
                    <a:pt x="215" y="470"/>
                    <a:pt x="215" y="470"/>
                  </a:cubicBezTo>
                  <a:cubicBezTo>
                    <a:pt x="215" y="473"/>
                    <a:pt x="212" y="476"/>
                    <a:pt x="208" y="476"/>
                  </a:cubicBezTo>
                  <a:cubicBezTo>
                    <a:pt x="204" y="476"/>
                    <a:pt x="201" y="473"/>
                    <a:pt x="201" y="470"/>
                  </a:cubicBezTo>
                  <a:cubicBezTo>
                    <a:pt x="201" y="380"/>
                    <a:pt x="201" y="380"/>
                    <a:pt x="201" y="380"/>
                  </a:cubicBezTo>
                  <a:cubicBezTo>
                    <a:pt x="201" y="379"/>
                    <a:pt x="202" y="377"/>
                    <a:pt x="202" y="377"/>
                  </a:cubicBezTo>
                  <a:cubicBezTo>
                    <a:pt x="238" y="307"/>
                    <a:pt x="238" y="307"/>
                    <a:pt x="238" y="307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81" y="377"/>
                    <a:pt x="181" y="377"/>
                    <a:pt x="181" y="377"/>
                  </a:cubicBezTo>
                  <a:cubicBezTo>
                    <a:pt x="181" y="377"/>
                    <a:pt x="182" y="379"/>
                    <a:pt x="182" y="380"/>
                  </a:cubicBezTo>
                  <a:cubicBezTo>
                    <a:pt x="182" y="470"/>
                    <a:pt x="182" y="470"/>
                    <a:pt x="182" y="470"/>
                  </a:cubicBezTo>
                  <a:cubicBezTo>
                    <a:pt x="182" y="473"/>
                    <a:pt x="179" y="476"/>
                    <a:pt x="175" y="476"/>
                  </a:cubicBezTo>
                  <a:cubicBezTo>
                    <a:pt x="171" y="476"/>
                    <a:pt x="168" y="473"/>
                    <a:pt x="168" y="470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28" y="303"/>
                    <a:pt x="128" y="303"/>
                    <a:pt x="128" y="303"/>
                  </a:cubicBezTo>
                  <a:cubicBezTo>
                    <a:pt x="127" y="301"/>
                    <a:pt x="127" y="299"/>
                    <a:pt x="128" y="297"/>
                  </a:cubicBezTo>
                  <a:cubicBezTo>
                    <a:pt x="130" y="295"/>
                    <a:pt x="132" y="294"/>
                    <a:pt x="134" y="294"/>
                  </a:cubicBezTo>
                  <a:cubicBezTo>
                    <a:pt x="249" y="294"/>
                    <a:pt x="249" y="294"/>
                    <a:pt x="249" y="294"/>
                  </a:cubicBezTo>
                  <a:cubicBezTo>
                    <a:pt x="251" y="294"/>
                    <a:pt x="253" y="295"/>
                    <a:pt x="255" y="297"/>
                  </a:cubicBezTo>
                  <a:cubicBezTo>
                    <a:pt x="256" y="299"/>
                    <a:pt x="256" y="301"/>
                    <a:pt x="255" y="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F077E6E-3431-4905-9E6A-894AC0A2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563" y="5275263"/>
              <a:ext cx="1447800" cy="1582738"/>
            </a:xfrm>
            <a:custGeom>
              <a:avLst/>
              <a:gdLst>
                <a:gd name="T0" fmla="*/ 653 w 653"/>
                <a:gd name="T1" fmla="*/ 0 h 715"/>
                <a:gd name="T2" fmla="*/ 653 w 653"/>
                <a:gd name="T3" fmla="*/ 180 h 715"/>
                <a:gd name="T4" fmla="*/ 512 w 653"/>
                <a:gd name="T5" fmla="*/ 320 h 715"/>
                <a:gd name="T6" fmla="*/ 141 w 653"/>
                <a:gd name="T7" fmla="*/ 320 h 715"/>
                <a:gd name="T8" fmla="*/ 0 w 653"/>
                <a:gd name="T9" fmla="*/ 460 h 715"/>
                <a:gd name="T10" fmla="*/ 0 w 653"/>
                <a:gd name="T11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3" h="715">
                  <a:moveTo>
                    <a:pt x="653" y="0"/>
                  </a:moveTo>
                  <a:cubicBezTo>
                    <a:pt x="653" y="180"/>
                    <a:pt x="653" y="180"/>
                    <a:pt x="653" y="180"/>
                  </a:cubicBezTo>
                  <a:cubicBezTo>
                    <a:pt x="653" y="257"/>
                    <a:pt x="590" y="320"/>
                    <a:pt x="512" y="320"/>
                  </a:cubicBezTo>
                  <a:cubicBezTo>
                    <a:pt x="141" y="320"/>
                    <a:pt x="141" y="320"/>
                    <a:pt x="141" y="320"/>
                  </a:cubicBezTo>
                  <a:cubicBezTo>
                    <a:pt x="63" y="320"/>
                    <a:pt x="0" y="383"/>
                    <a:pt x="0" y="460"/>
                  </a:cubicBezTo>
                  <a:cubicBezTo>
                    <a:pt x="0" y="715"/>
                    <a:pt x="0" y="715"/>
                    <a:pt x="0" y="715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74D5F08-A048-4FFB-913B-87614F678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354513"/>
              <a:ext cx="196850" cy="38100"/>
            </a:xfrm>
            <a:custGeom>
              <a:avLst/>
              <a:gdLst>
                <a:gd name="T0" fmla="*/ 0 w 89"/>
                <a:gd name="T1" fmla="*/ 17 h 17"/>
                <a:gd name="T2" fmla="*/ 89 w 89"/>
                <a:gd name="T3" fmla="*/ 17 h 17"/>
                <a:gd name="T4" fmla="*/ 89 w 89"/>
                <a:gd name="T5" fmla="*/ 17 h 17"/>
                <a:gd name="T6" fmla="*/ 89 w 89"/>
                <a:gd name="T7" fmla="*/ 10 h 17"/>
                <a:gd name="T8" fmla="*/ 79 w 89"/>
                <a:gd name="T9" fmla="*/ 0 h 17"/>
                <a:gd name="T10" fmla="*/ 10 w 89"/>
                <a:gd name="T11" fmla="*/ 0 h 17"/>
                <a:gd name="T12" fmla="*/ 0 w 89"/>
                <a:gd name="T13" fmla="*/ 10 h 17"/>
                <a:gd name="T14" fmla="*/ 0 w 8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7">
                  <a:moveTo>
                    <a:pt x="0" y="17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4"/>
                    <a:pt x="84" y="0"/>
                    <a:pt x="7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4B2236A-C2DA-44A0-9F00-BD52CAAF1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976" y="4410075"/>
              <a:ext cx="193675" cy="26988"/>
            </a:xfrm>
            <a:custGeom>
              <a:avLst/>
              <a:gdLst>
                <a:gd name="T0" fmla="*/ 87 w 87"/>
                <a:gd name="T1" fmla="*/ 0 h 12"/>
                <a:gd name="T2" fmla="*/ 0 w 87"/>
                <a:gd name="T3" fmla="*/ 0 h 12"/>
                <a:gd name="T4" fmla="*/ 2 w 87"/>
                <a:gd name="T5" fmla="*/ 12 h 12"/>
                <a:gd name="T6" fmla="*/ 85 w 87"/>
                <a:gd name="T7" fmla="*/ 12 h 12"/>
                <a:gd name="T8" fmla="*/ 87 w 8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2"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2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8"/>
                    <a:pt x="87" y="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C220F2D9-265D-4DC0-A65F-4C9FE1910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4451350"/>
              <a:ext cx="165100" cy="47625"/>
            </a:xfrm>
            <a:custGeom>
              <a:avLst/>
              <a:gdLst>
                <a:gd name="T0" fmla="*/ 0 w 75"/>
                <a:gd name="T1" fmla="*/ 0 h 21"/>
                <a:gd name="T2" fmla="*/ 38 w 75"/>
                <a:gd name="T3" fmla="*/ 21 h 21"/>
                <a:gd name="T4" fmla="*/ 38 w 75"/>
                <a:gd name="T5" fmla="*/ 21 h 21"/>
                <a:gd name="T6" fmla="*/ 75 w 75"/>
                <a:gd name="T7" fmla="*/ 0 h 21"/>
                <a:gd name="T8" fmla="*/ 0 w 7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1">
                  <a:moveTo>
                    <a:pt x="0" y="0"/>
                  </a:moveTo>
                  <a:cubicBezTo>
                    <a:pt x="8" y="13"/>
                    <a:pt x="22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53" y="21"/>
                    <a:pt x="67" y="13"/>
                    <a:pt x="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2A19FFE5-18A2-413B-9997-1E1EA6EE8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326" y="3783013"/>
              <a:ext cx="438150" cy="550863"/>
            </a:xfrm>
            <a:custGeom>
              <a:avLst/>
              <a:gdLst>
                <a:gd name="T0" fmla="*/ 99 w 198"/>
                <a:gd name="T1" fmla="*/ 0 h 249"/>
                <a:gd name="T2" fmla="*/ 0 w 198"/>
                <a:gd name="T3" fmla="*/ 87 h 249"/>
                <a:gd name="T4" fmla="*/ 54 w 198"/>
                <a:gd name="T5" fmla="*/ 239 h 249"/>
                <a:gd name="T6" fmla="*/ 67 w 198"/>
                <a:gd name="T7" fmla="*/ 249 h 249"/>
                <a:gd name="T8" fmla="*/ 130 w 198"/>
                <a:gd name="T9" fmla="*/ 249 h 249"/>
                <a:gd name="T10" fmla="*/ 143 w 198"/>
                <a:gd name="T11" fmla="*/ 239 h 249"/>
                <a:gd name="T12" fmla="*/ 198 w 198"/>
                <a:gd name="T13" fmla="*/ 87 h 249"/>
                <a:gd name="T14" fmla="*/ 99 w 198"/>
                <a:gd name="T15" fmla="*/ 0 h 249"/>
                <a:gd name="T16" fmla="*/ 83 w 198"/>
                <a:gd name="T17" fmla="*/ 225 h 249"/>
                <a:gd name="T18" fmla="*/ 82 w 198"/>
                <a:gd name="T19" fmla="*/ 225 h 249"/>
                <a:gd name="T20" fmla="*/ 78 w 198"/>
                <a:gd name="T21" fmla="*/ 222 h 249"/>
                <a:gd name="T22" fmla="*/ 42 w 198"/>
                <a:gd name="T23" fmla="*/ 127 h 249"/>
                <a:gd name="T24" fmla="*/ 44 w 198"/>
                <a:gd name="T25" fmla="*/ 123 h 249"/>
                <a:gd name="T26" fmla="*/ 49 w 198"/>
                <a:gd name="T27" fmla="*/ 125 h 249"/>
                <a:gd name="T28" fmla="*/ 85 w 198"/>
                <a:gd name="T29" fmla="*/ 220 h 249"/>
                <a:gd name="T30" fmla="*/ 83 w 198"/>
                <a:gd name="T31" fmla="*/ 225 h 249"/>
                <a:gd name="T32" fmla="*/ 108 w 198"/>
                <a:gd name="T33" fmla="*/ 131 h 249"/>
                <a:gd name="T34" fmla="*/ 105 w 198"/>
                <a:gd name="T35" fmla="*/ 130 h 249"/>
                <a:gd name="T36" fmla="*/ 98 w 198"/>
                <a:gd name="T37" fmla="*/ 123 h 249"/>
                <a:gd name="T38" fmla="*/ 92 w 198"/>
                <a:gd name="T39" fmla="*/ 130 h 249"/>
                <a:gd name="T40" fmla="*/ 87 w 198"/>
                <a:gd name="T41" fmla="*/ 130 h 249"/>
                <a:gd name="T42" fmla="*/ 80 w 198"/>
                <a:gd name="T43" fmla="*/ 123 h 249"/>
                <a:gd name="T44" fmla="*/ 73 w 198"/>
                <a:gd name="T45" fmla="*/ 130 h 249"/>
                <a:gd name="T46" fmla="*/ 68 w 198"/>
                <a:gd name="T47" fmla="*/ 130 h 249"/>
                <a:gd name="T48" fmla="*/ 59 w 198"/>
                <a:gd name="T49" fmla="*/ 121 h 249"/>
                <a:gd name="T50" fmla="*/ 59 w 198"/>
                <a:gd name="T51" fmla="*/ 116 h 249"/>
                <a:gd name="T52" fmla="*/ 64 w 198"/>
                <a:gd name="T53" fmla="*/ 116 h 249"/>
                <a:gd name="T54" fmla="*/ 71 w 198"/>
                <a:gd name="T55" fmla="*/ 122 h 249"/>
                <a:gd name="T56" fmla="*/ 77 w 198"/>
                <a:gd name="T57" fmla="*/ 116 h 249"/>
                <a:gd name="T58" fmla="*/ 83 w 198"/>
                <a:gd name="T59" fmla="*/ 116 h 249"/>
                <a:gd name="T60" fmla="*/ 89 w 198"/>
                <a:gd name="T61" fmla="*/ 122 h 249"/>
                <a:gd name="T62" fmla="*/ 96 w 198"/>
                <a:gd name="T63" fmla="*/ 116 h 249"/>
                <a:gd name="T64" fmla="*/ 101 w 198"/>
                <a:gd name="T65" fmla="*/ 116 h 249"/>
                <a:gd name="T66" fmla="*/ 108 w 198"/>
                <a:gd name="T67" fmla="*/ 122 h 249"/>
                <a:gd name="T68" fmla="*/ 114 w 198"/>
                <a:gd name="T69" fmla="*/ 116 h 249"/>
                <a:gd name="T70" fmla="*/ 120 w 198"/>
                <a:gd name="T71" fmla="*/ 116 h 249"/>
                <a:gd name="T72" fmla="*/ 126 w 198"/>
                <a:gd name="T73" fmla="*/ 122 h 249"/>
                <a:gd name="T74" fmla="*/ 133 w 198"/>
                <a:gd name="T75" fmla="*/ 116 h 249"/>
                <a:gd name="T76" fmla="*/ 138 w 198"/>
                <a:gd name="T77" fmla="*/ 116 h 249"/>
                <a:gd name="T78" fmla="*/ 138 w 198"/>
                <a:gd name="T79" fmla="*/ 121 h 249"/>
                <a:gd name="T80" fmla="*/ 129 w 198"/>
                <a:gd name="T81" fmla="*/ 130 h 249"/>
                <a:gd name="T82" fmla="*/ 124 w 198"/>
                <a:gd name="T83" fmla="*/ 130 h 249"/>
                <a:gd name="T84" fmla="*/ 117 w 198"/>
                <a:gd name="T85" fmla="*/ 123 h 249"/>
                <a:gd name="T86" fmla="*/ 110 w 198"/>
                <a:gd name="T87" fmla="*/ 130 h 249"/>
                <a:gd name="T88" fmla="*/ 108 w 198"/>
                <a:gd name="T89" fmla="*/ 131 h 249"/>
                <a:gd name="T90" fmla="*/ 155 w 198"/>
                <a:gd name="T91" fmla="*/ 127 h 249"/>
                <a:gd name="T92" fmla="*/ 119 w 198"/>
                <a:gd name="T93" fmla="*/ 222 h 249"/>
                <a:gd name="T94" fmla="*/ 115 w 198"/>
                <a:gd name="T95" fmla="*/ 225 h 249"/>
                <a:gd name="T96" fmla="*/ 114 w 198"/>
                <a:gd name="T97" fmla="*/ 225 h 249"/>
                <a:gd name="T98" fmla="*/ 112 w 198"/>
                <a:gd name="T99" fmla="*/ 220 h 249"/>
                <a:gd name="T100" fmla="*/ 148 w 198"/>
                <a:gd name="T101" fmla="*/ 125 h 249"/>
                <a:gd name="T102" fmla="*/ 153 w 198"/>
                <a:gd name="T103" fmla="*/ 123 h 249"/>
                <a:gd name="T104" fmla="*/ 155 w 198"/>
                <a:gd name="T105" fmla="*/ 12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" h="249">
                  <a:moveTo>
                    <a:pt x="99" y="0"/>
                  </a:moveTo>
                  <a:cubicBezTo>
                    <a:pt x="32" y="0"/>
                    <a:pt x="0" y="40"/>
                    <a:pt x="0" y="87"/>
                  </a:cubicBezTo>
                  <a:cubicBezTo>
                    <a:pt x="0" y="145"/>
                    <a:pt x="42" y="185"/>
                    <a:pt x="54" y="239"/>
                  </a:cubicBezTo>
                  <a:cubicBezTo>
                    <a:pt x="56" y="245"/>
                    <a:pt x="61" y="249"/>
                    <a:pt x="67" y="249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6" y="249"/>
                    <a:pt x="141" y="245"/>
                    <a:pt x="143" y="239"/>
                  </a:cubicBezTo>
                  <a:cubicBezTo>
                    <a:pt x="155" y="185"/>
                    <a:pt x="198" y="145"/>
                    <a:pt x="198" y="87"/>
                  </a:cubicBezTo>
                  <a:cubicBezTo>
                    <a:pt x="198" y="40"/>
                    <a:pt x="157" y="0"/>
                    <a:pt x="99" y="0"/>
                  </a:cubicBezTo>
                  <a:close/>
                  <a:moveTo>
                    <a:pt x="83" y="225"/>
                  </a:moveTo>
                  <a:cubicBezTo>
                    <a:pt x="83" y="225"/>
                    <a:pt x="82" y="225"/>
                    <a:pt x="82" y="225"/>
                  </a:cubicBezTo>
                  <a:cubicBezTo>
                    <a:pt x="80" y="225"/>
                    <a:pt x="79" y="224"/>
                    <a:pt x="78" y="222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1" y="125"/>
                    <a:pt x="42" y="123"/>
                    <a:pt x="44" y="123"/>
                  </a:cubicBezTo>
                  <a:cubicBezTo>
                    <a:pt x="46" y="122"/>
                    <a:pt x="48" y="123"/>
                    <a:pt x="49" y="125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6" y="222"/>
                    <a:pt x="85" y="224"/>
                    <a:pt x="83" y="225"/>
                  </a:cubicBezTo>
                  <a:close/>
                  <a:moveTo>
                    <a:pt x="108" y="131"/>
                  </a:moveTo>
                  <a:cubicBezTo>
                    <a:pt x="107" y="131"/>
                    <a:pt x="106" y="131"/>
                    <a:pt x="105" y="130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0" y="131"/>
                    <a:pt x="88" y="131"/>
                    <a:pt x="87" y="130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0" y="131"/>
                    <a:pt x="68" y="13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8" y="119"/>
                    <a:pt x="58" y="117"/>
                    <a:pt x="59" y="116"/>
                  </a:cubicBezTo>
                  <a:cubicBezTo>
                    <a:pt x="60" y="114"/>
                    <a:pt x="63" y="114"/>
                    <a:pt x="64" y="11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9" y="114"/>
                    <a:pt x="81" y="114"/>
                    <a:pt x="83" y="116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4"/>
                    <a:pt x="100" y="114"/>
                    <a:pt x="101" y="116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6" y="114"/>
                    <a:pt x="118" y="114"/>
                    <a:pt x="120" y="116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4"/>
                    <a:pt x="137" y="114"/>
                    <a:pt x="138" y="116"/>
                  </a:cubicBezTo>
                  <a:cubicBezTo>
                    <a:pt x="139" y="117"/>
                    <a:pt x="139" y="119"/>
                    <a:pt x="138" y="121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7" y="131"/>
                    <a:pt x="125" y="131"/>
                    <a:pt x="124" y="130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10" y="131"/>
                    <a:pt x="109" y="131"/>
                    <a:pt x="108" y="131"/>
                  </a:cubicBezTo>
                  <a:close/>
                  <a:moveTo>
                    <a:pt x="155" y="127"/>
                  </a:moveTo>
                  <a:cubicBezTo>
                    <a:pt x="119" y="222"/>
                    <a:pt x="119" y="222"/>
                    <a:pt x="119" y="222"/>
                  </a:cubicBezTo>
                  <a:cubicBezTo>
                    <a:pt x="118" y="224"/>
                    <a:pt x="117" y="225"/>
                    <a:pt x="115" y="225"/>
                  </a:cubicBezTo>
                  <a:cubicBezTo>
                    <a:pt x="115" y="225"/>
                    <a:pt x="114" y="225"/>
                    <a:pt x="114" y="225"/>
                  </a:cubicBezTo>
                  <a:cubicBezTo>
                    <a:pt x="112" y="224"/>
                    <a:pt x="111" y="222"/>
                    <a:pt x="112" y="220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3"/>
                    <a:pt x="151" y="122"/>
                    <a:pt x="153" y="123"/>
                  </a:cubicBezTo>
                  <a:cubicBezTo>
                    <a:pt x="155" y="123"/>
                    <a:pt x="156" y="125"/>
                    <a:pt x="155" y="1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5790C325-DC40-449F-9BB5-31E3146C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6" y="4479925"/>
              <a:ext cx="434975" cy="2378075"/>
            </a:xfrm>
            <a:custGeom>
              <a:avLst/>
              <a:gdLst>
                <a:gd name="T0" fmla="*/ 196 w 196"/>
                <a:gd name="T1" fmla="*/ 0 h 1074"/>
                <a:gd name="T2" fmla="*/ 196 w 196"/>
                <a:gd name="T3" fmla="*/ 211 h 1074"/>
                <a:gd name="T4" fmla="*/ 139 w 196"/>
                <a:gd name="T5" fmla="*/ 268 h 1074"/>
                <a:gd name="T6" fmla="*/ 57 w 196"/>
                <a:gd name="T7" fmla="*/ 268 h 1074"/>
                <a:gd name="T8" fmla="*/ 0 w 196"/>
                <a:gd name="T9" fmla="*/ 324 h 1074"/>
                <a:gd name="T10" fmla="*/ 0 w 196"/>
                <a:gd name="T11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074">
                  <a:moveTo>
                    <a:pt x="196" y="0"/>
                  </a:moveTo>
                  <a:cubicBezTo>
                    <a:pt x="196" y="211"/>
                    <a:pt x="196" y="211"/>
                    <a:pt x="196" y="211"/>
                  </a:cubicBezTo>
                  <a:cubicBezTo>
                    <a:pt x="196" y="243"/>
                    <a:pt x="170" y="268"/>
                    <a:pt x="139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25" y="268"/>
                    <a:pt x="0" y="293"/>
                    <a:pt x="0" y="324"/>
                  </a:cubicBezTo>
                  <a:cubicBezTo>
                    <a:pt x="0" y="1074"/>
                    <a:pt x="0" y="1074"/>
                    <a:pt x="0" y="1074"/>
                  </a:cubicBez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D79F03E-DA54-48DB-A41A-3A4F3C95D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088" y="5578475"/>
              <a:ext cx="1085850" cy="1279525"/>
            </a:xfrm>
            <a:custGeom>
              <a:avLst/>
              <a:gdLst>
                <a:gd name="T0" fmla="*/ 0 w 490"/>
                <a:gd name="T1" fmla="*/ 0 h 578"/>
                <a:gd name="T2" fmla="*/ 0 w 490"/>
                <a:gd name="T3" fmla="*/ 59 h 578"/>
                <a:gd name="T4" fmla="*/ 70 w 490"/>
                <a:gd name="T5" fmla="*/ 130 h 578"/>
                <a:gd name="T6" fmla="*/ 419 w 490"/>
                <a:gd name="T7" fmla="*/ 128 h 578"/>
                <a:gd name="T8" fmla="*/ 490 w 490"/>
                <a:gd name="T9" fmla="*/ 199 h 578"/>
                <a:gd name="T10" fmla="*/ 490 w 490"/>
                <a:gd name="T11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578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98"/>
                    <a:pt x="31" y="130"/>
                    <a:pt x="70" y="130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458" y="128"/>
                    <a:pt x="490" y="160"/>
                    <a:pt x="490" y="199"/>
                  </a:cubicBezTo>
                  <a:cubicBezTo>
                    <a:pt x="490" y="578"/>
                    <a:pt x="490" y="578"/>
                    <a:pt x="490" y="578"/>
                  </a:cubicBezTo>
                </a:path>
              </a:pathLst>
            </a:custGeom>
            <a:noFill/>
            <a:ln w="174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7415143B-4EA4-490A-9433-3D2763223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1538" y="4919663"/>
              <a:ext cx="420688" cy="519113"/>
            </a:xfrm>
            <a:custGeom>
              <a:avLst/>
              <a:gdLst>
                <a:gd name="T0" fmla="*/ 134 w 190"/>
                <a:gd name="T1" fmla="*/ 235 h 235"/>
                <a:gd name="T2" fmla="*/ 56 w 190"/>
                <a:gd name="T3" fmla="*/ 235 h 235"/>
                <a:gd name="T4" fmla="*/ 52 w 190"/>
                <a:gd name="T5" fmla="*/ 232 h 235"/>
                <a:gd name="T6" fmla="*/ 27 w 190"/>
                <a:gd name="T7" fmla="*/ 165 h 235"/>
                <a:gd name="T8" fmla="*/ 0 w 190"/>
                <a:gd name="T9" fmla="*/ 83 h 235"/>
                <a:gd name="T10" fmla="*/ 95 w 190"/>
                <a:gd name="T11" fmla="*/ 0 h 235"/>
                <a:gd name="T12" fmla="*/ 190 w 190"/>
                <a:gd name="T13" fmla="*/ 83 h 235"/>
                <a:gd name="T14" fmla="*/ 163 w 190"/>
                <a:gd name="T15" fmla="*/ 165 h 235"/>
                <a:gd name="T16" fmla="*/ 137 w 190"/>
                <a:gd name="T17" fmla="*/ 232 h 235"/>
                <a:gd name="T18" fmla="*/ 134 w 190"/>
                <a:gd name="T19" fmla="*/ 235 h 235"/>
                <a:gd name="T20" fmla="*/ 58 w 190"/>
                <a:gd name="T21" fmla="*/ 228 h 235"/>
                <a:gd name="T22" fmla="*/ 131 w 190"/>
                <a:gd name="T23" fmla="*/ 228 h 235"/>
                <a:gd name="T24" fmla="*/ 157 w 190"/>
                <a:gd name="T25" fmla="*/ 162 h 235"/>
                <a:gd name="T26" fmla="*/ 183 w 190"/>
                <a:gd name="T27" fmla="*/ 83 h 235"/>
                <a:gd name="T28" fmla="*/ 95 w 190"/>
                <a:gd name="T29" fmla="*/ 7 h 235"/>
                <a:gd name="T30" fmla="*/ 7 w 190"/>
                <a:gd name="T31" fmla="*/ 83 h 235"/>
                <a:gd name="T32" fmla="*/ 33 w 190"/>
                <a:gd name="T33" fmla="*/ 162 h 235"/>
                <a:gd name="T34" fmla="*/ 58 w 190"/>
                <a:gd name="T35" fmla="*/ 22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35">
                  <a:moveTo>
                    <a:pt x="134" y="235"/>
                  </a:moveTo>
                  <a:cubicBezTo>
                    <a:pt x="56" y="235"/>
                    <a:pt x="56" y="235"/>
                    <a:pt x="56" y="235"/>
                  </a:cubicBezTo>
                  <a:cubicBezTo>
                    <a:pt x="54" y="235"/>
                    <a:pt x="52" y="233"/>
                    <a:pt x="52" y="232"/>
                  </a:cubicBezTo>
                  <a:cubicBezTo>
                    <a:pt x="49" y="207"/>
                    <a:pt x="37" y="186"/>
                    <a:pt x="27" y="165"/>
                  </a:cubicBezTo>
                  <a:cubicBezTo>
                    <a:pt x="13" y="140"/>
                    <a:pt x="0" y="114"/>
                    <a:pt x="0" y="83"/>
                  </a:cubicBezTo>
                  <a:cubicBezTo>
                    <a:pt x="0" y="32"/>
                    <a:pt x="37" y="0"/>
                    <a:pt x="95" y="0"/>
                  </a:cubicBezTo>
                  <a:cubicBezTo>
                    <a:pt x="149" y="0"/>
                    <a:pt x="190" y="36"/>
                    <a:pt x="190" y="83"/>
                  </a:cubicBezTo>
                  <a:cubicBezTo>
                    <a:pt x="190" y="114"/>
                    <a:pt x="176" y="140"/>
                    <a:pt x="163" y="165"/>
                  </a:cubicBezTo>
                  <a:cubicBezTo>
                    <a:pt x="152" y="186"/>
                    <a:pt x="141" y="207"/>
                    <a:pt x="137" y="232"/>
                  </a:cubicBezTo>
                  <a:cubicBezTo>
                    <a:pt x="137" y="233"/>
                    <a:pt x="136" y="235"/>
                    <a:pt x="134" y="235"/>
                  </a:cubicBezTo>
                  <a:close/>
                  <a:moveTo>
                    <a:pt x="58" y="228"/>
                  </a:moveTo>
                  <a:cubicBezTo>
                    <a:pt x="131" y="228"/>
                    <a:pt x="131" y="228"/>
                    <a:pt x="131" y="228"/>
                  </a:cubicBezTo>
                  <a:cubicBezTo>
                    <a:pt x="135" y="203"/>
                    <a:pt x="146" y="182"/>
                    <a:pt x="157" y="162"/>
                  </a:cubicBezTo>
                  <a:cubicBezTo>
                    <a:pt x="170" y="136"/>
                    <a:pt x="183" y="112"/>
                    <a:pt x="183" y="83"/>
                  </a:cubicBezTo>
                  <a:cubicBezTo>
                    <a:pt x="183" y="40"/>
                    <a:pt x="145" y="7"/>
                    <a:pt x="95" y="7"/>
                  </a:cubicBezTo>
                  <a:cubicBezTo>
                    <a:pt x="30" y="7"/>
                    <a:pt x="7" y="46"/>
                    <a:pt x="7" y="83"/>
                  </a:cubicBezTo>
                  <a:cubicBezTo>
                    <a:pt x="7" y="112"/>
                    <a:pt x="19" y="136"/>
                    <a:pt x="33" y="162"/>
                  </a:cubicBezTo>
                  <a:cubicBezTo>
                    <a:pt x="43" y="182"/>
                    <a:pt x="54" y="203"/>
                    <a:pt x="58" y="22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018456B8-D1CE-49A7-8073-8EE330ACC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8" y="5422900"/>
              <a:ext cx="217488" cy="165100"/>
            </a:xfrm>
            <a:custGeom>
              <a:avLst/>
              <a:gdLst>
                <a:gd name="T0" fmla="*/ 49 w 98"/>
                <a:gd name="T1" fmla="*/ 74 h 74"/>
                <a:gd name="T2" fmla="*/ 0 w 98"/>
                <a:gd name="T3" fmla="*/ 25 h 74"/>
                <a:gd name="T4" fmla="*/ 0 w 98"/>
                <a:gd name="T5" fmla="*/ 13 h 74"/>
                <a:gd name="T6" fmla="*/ 14 w 98"/>
                <a:gd name="T7" fmla="*/ 0 h 74"/>
                <a:gd name="T8" fmla="*/ 84 w 98"/>
                <a:gd name="T9" fmla="*/ 0 h 74"/>
                <a:gd name="T10" fmla="*/ 98 w 98"/>
                <a:gd name="T11" fmla="*/ 13 h 74"/>
                <a:gd name="T12" fmla="*/ 98 w 98"/>
                <a:gd name="T13" fmla="*/ 25 h 74"/>
                <a:gd name="T14" fmla="*/ 49 w 98"/>
                <a:gd name="T15" fmla="*/ 74 h 74"/>
                <a:gd name="T16" fmla="*/ 14 w 98"/>
                <a:gd name="T17" fmla="*/ 7 h 74"/>
                <a:gd name="T18" fmla="*/ 7 w 98"/>
                <a:gd name="T19" fmla="*/ 13 h 74"/>
                <a:gd name="T20" fmla="*/ 7 w 98"/>
                <a:gd name="T21" fmla="*/ 25 h 74"/>
                <a:gd name="T22" fmla="*/ 49 w 98"/>
                <a:gd name="T23" fmla="*/ 67 h 74"/>
                <a:gd name="T24" fmla="*/ 91 w 98"/>
                <a:gd name="T25" fmla="*/ 25 h 74"/>
                <a:gd name="T26" fmla="*/ 91 w 98"/>
                <a:gd name="T27" fmla="*/ 13 h 74"/>
                <a:gd name="T28" fmla="*/ 84 w 98"/>
                <a:gd name="T29" fmla="*/ 7 h 74"/>
                <a:gd name="T30" fmla="*/ 14 w 98"/>
                <a:gd name="T31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74">
                  <a:moveTo>
                    <a:pt x="49" y="74"/>
                  </a:moveTo>
                  <a:cubicBezTo>
                    <a:pt x="22" y="74"/>
                    <a:pt x="0" y="52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2" y="0"/>
                    <a:pt x="98" y="6"/>
                    <a:pt x="98" y="13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52"/>
                    <a:pt x="76" y="74"/>
                    <a:pt x="49" y="74"/>
                  </a:cubicBezTo>
                  <a:close/>
                  <a:moveTo>
                    <a:pt x="14" y="7"/>
                  </a:moveTo>
                  <a:cubicBezTo>
                    <a:pt x="10" y="7"/>
                    <a:pt x="7" y="10"/>
                    <a:pt x="7" y="13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48"/>
                    <a:pt x="26" y="67"/>
                    <a:pt x="49" y="67"/>
                  </a:cubicBezTo>
                  <a:cubicBezTo>
                    <a:pt x="72" y="67"/>
                    <a:pt x="91" y="48"/>
                    <a:pt x="91" y="2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0"/>
                    <a:pt x="88" y="7"/>
                    <a:pt x="84" y="7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860E1FA0-8407-4F95-A44F-A92A0A32D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488" y="5470525"/>
              <a:ext cx="204788" cy="14288"/>
            </a:xfrm>
            <a:custGeom>
              <a:avLst/>
              <a:gdLst>
                <a:gd name="T0" fmla="*/ 88 w 92"/>
                <a:gd name="T1" fmla="*/ 7 h 7"/>
                <a:gd name="T2" fmla="*/ 3 w 92"/>
                <a:gd name="T3" fmla="*/ 7 h 7"/>
                <a:gd name="T4" fmla="*/ 0 w 92"/>
                <a:gd name="T5" fmla="*/ 4 h 7"/>
                <a:gd name="T6" fmla="*/ 3 w 92"/>
                <a:gd name="T7" fmla="*/ 0 h 7"/>
                <a:gd name="T8" fmla="*/ 88 w 92"/>
                <a:gd name="T9" fmla="*/ 0 h 7"/>
                <a:gd name="T10" fmla="*/ 92 w 92"/>
                <a:gd name="T11" fmla="*/ 4 h 7"/>
                <a:gd name="T12" fmla="*/ 88 w 9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">
                  <a:moveTo>
                    <a:pt x="8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cubicBezTo>
                    <a:pt x="92" y="6"/>
                    <a:pt x="90" y="7"/>
                    <a:pt x="88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14B55011-9A57-43F5-8FB3-65E58D0FF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5516563"/>
              <a:ext cx="184150" cy="15875"/>
            </a:xfrm>
            <a:custGeom>
              <a:avLst/>
              <a:gdLst>
                <a:gd name="T0" fmla="*/ 80 w 83"/>
                <a:gd name="T1" fmla="*/ 7 h 7"/>
                <a:gd name="T2" fmla="*/ 3 w 83"/>
                <a:gd name="T3" fmla="*/ 7 h 7"/>
                <a:gd name="T4" fmla="*/ 0 w 83"/>
                <a:gd name="T5" fmla="*/ 3 h 7"/>
                <a:gd name="T6" fmla="*/ 3 w 83"/>
                <a:gd name="T7" fmla="*/ 0 h 7"/>
                <a:gd name="T8" fmla="*/ 80 w 83"/>
                <a:gd name="T9" fmla="*/ 0 h 7"/>
                <a:gd name="T10" fmla="*/ 83 w 83"/>
                <a:gd name="T11" fmla="*/ 3 h 7"/>
                <a:gd name="T12" fmla="*/ 80 w 8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">
                  <a:moveTo>
                    <a:pt x="8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3" y="5"/>
                    <a:pt x="82" y="7"/>
                    <a:pt x="80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408E7CDB-6FAF-4D51-8A32-A7EBB433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5173663"/>
              <a:ext cx="92075" cy="207963"/>
            </a:xfrm>
            <a:custGeom>
              <a:avLst/>
              <a:gdLst>
                <a:gd name="T0" fmla="*/ 4 w 42"/>
                <a:gd name="T1" fmla="*/ 94 h 94"/>
                <a:gd name="T2" fmla="*/ 3 w 42"/>
                <a:gd name="T3" fmla="*/ 94 h 94"/>
                <a:gd name="T4" fmla="*/ 1 w 42"/>
                <a:gd name="T5" fmla="*/ 90 h 94"/>
                <a:gd name="T6" fmla="*/ 35 w 42"/>
                <a:gd name="T7" fmla="*/ 2 h 94"/>
                <a:gd name="T8" fmla="*/ 39 w 42"/>
                <a:gd name="T9" fmla="*/ 1 h 94"/>
                <a:gd name="T10" fmla="*/ 41 w 42"/>
                <a:gd name="T11" fmla="*/ 5 h 94"/>
                <a:gd name="T12" fmla="*/ 8 w 42"/>
                <a:gd name="T13" fmla="*/ 92 h 94"/>
                <a:gd name="T14" fmla="*/ 4 w 42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4">
                  <a:moveTo>
                    <a:pt x="4" y="94"/>
                  </a:moveTo>
                  <a:cubicBezTo>
                    <a:pt x="4" y="94"/>
                    <a:pt x="3" y="94"/>
                    <a:pt x="3" y="94"/>
                  </a:cubicBezTo>
                  <a:cubicBezTo>
                    <a:pt x="1" y="93"/>
                    <a:pt x="0" y="91"/>
                    <a:pt x="1" y="9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0"/>
                    <a:pt x="39" y="1"/>
                  </a:cubicBezTo>
                  <a:cubicBezTo>
                    <a:pt x="41" y="1"/>
                    <a:pt x="42" y="3"/>
                    <a:pt x="4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7" y="93"/>
                    <a:pt x="6" y="94"/>
                    <a:pt x="4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1F663256-12AE-429A-BDFA-B117059B5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5173663"/>
              <a:ext cx="92075" cy="207963"/>
            </a:xfrm>
            <a:custGeom>
              <a:avLst/>
              <a:gdLst>
                <a:gd name="T0" fmla="*/ 37 w 41"/>
                <a:gd name="T1" fmla="*/ 94 h 94"/>
                <a:gd name="T2" fmla="*/ 34 w 41"/>
                <a:gd name="T3" fmla="*/ 92 h 94"/>
                <a:gd name="T4" fmla="*/ 0 w 41"/>
                <a:gd name="T5" fmla="*/ 5 h 94"/>
                <a:gd name="T6" fmla="*/ 2 w 41"/>
                <a:gd name="T7" fmla="*/ 1 h 94"/>
                <a:gd name="T8" fmla="*/ 7 w 41"/>
                <a:gd name="T9" fmla="*/ 2 h 94"/>
                <a:gd name="T10" fmla="*/ 40 w 41"/>
                <a:gd name="T11" fmla="*/ 90 h 94"/>
                <a:gd name="T12" fmla="*/ 38 w 41"/>
                <a:gd name="T13" fmla="*/ 94 h 94"/>
                <a:gd name="T14" fmla="*/ 37 w 41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94">
                  <a:moveTo>
                    <a:pt x="37" y="94"/>
                  </a:moveTo>
                  <a:cubicBezTo>
                    <a:pt x="36" y="94"/>
                    <a:pt x="35" y="93"/>
                    <a:pt x="34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1" y="91"/>
                    <a:pt x="40" y="93"/>
                    <a:pt x="38" y="94"/>
                  </a:cubicBezTo>
                  <a:cubicBezTo>
                    <a:pt x="38" y="94"/>
                    <a:pt x="38" y="94"/>
                    <a:pt x="37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97DBF4E-62DA-459A-A8C4-52B4B5FB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5157788"/>
              <a:ext cx="168275" cy="34925"/>
            </a:xfrm>
            <a:custGeom>
              <a:avLst/>
              <a:gdLst>
                <a:gd name="T0" fmla="*/ 12 w 76"/>
                <a:gd name="T1" fmla="*/ 15 h 16"/>
                <a:gd name="T2" fmla="*/ 10 w 76"/>
                <a:gd name="T3" fmla="*/ 14 h 16"/>
                <a:gd name="T4" fmla="*/ 1 w 76"/>
                <a:gd name="T5" fmla="*/ 6 h 16"/>
                <a:gd name="T6" fmla="*/ 1 w 76"/>
                <a:gd name="T7" fmla="*/ 1 h 16"/>
                <a:gd name="T8" fmla="*/ 6 w 76"/>
                <a:gd name="T9" fmla="*/ 1 h 16"/>
                <a:gd name="T10" fmla="*/ 12 w 76"/>
                <a:gd name="T11" fmla="*/ 7 h 16"/>
                <a:gd name="T12" fmla="*/ 18 w 76"/>
                <a:gd name="T13" fmla="*/ 1 h 16"/>
                <a:gd name="T14" fmla="*/ 23 w 76"/>
                <a:gd name="T15" fmla="*/ 1 h 16"/>
                <a:gd name="T16" fmla="*/ 29 w 76"/>
                <a:gd name="T17" fmla="*/ 7 h 16"/>
                <a:gd name="T18" fmla="*/ 35 w 76"/>
                <a:gd name="T19" fmla="*/ 1 h 16"/>
                <a:gd name="T20" fmla="*/ 40 w 76"/>
                <a:gd name="T21" fmla="*/ 1 h 16"/>
                <a:gd name="T22" fmla="*/ 46 w 76"/>
                <a:gd name="T23" fmla="*/ 7 h 16"/>
                <a:gd name="T24" fmla="*/ 52 w 76"/>
                <a:gd name="T25" fmla="*/ 1 h 16"/>
                <a:gd name="T26" fmla="*/ 57 w 76"/>
                <a:gd name="T27" fmla="*/ 1 h 16"/>
                <a:gd name="T28" fmla="*/ 63 w 76"/>
                <a:gd name="T29" fmla="*/ 7 h 16"/>
                <a:gd name="T30" fmla="*/ 69 w 76"/>
                <a:gd name="T31" fmla="*/ 1 h 16"/>
                <a:gd name="T32" fmla="*/ 74 w 76"/>
                <a:gd name="T33" fmla="*/ 1 h 16"/>
                <a:gd name="T34" fmla="*/ 74 w 76"/>
                <a:gd name="T35" fmla="*/ 6 h 16"/>
                <a:gd name="T36" fmla="*/ 66 w 76"/>
                <a:gd name="T37" fmla="*/ 14 h 16"/>
                <a:gd name="T38" fmla="*/ 61 w 76"/>
                <a:gd name="T39" fmla="*/ 14 h 16"/>
                <a:gd name="T40" fmla="*/ 55 w 76"/>
                <a:gd name="T41" fmla="*/ 8 h 16"/>
                <a:gd name="T42" fmla="*/ 49 w 76"/>
                <a:gd name="T43" fmla="*/ 14 h 16"/>
                <a:gd name="T44" fmla="*/ 44 w 76"/>
                <a:gd name="T45" fmla="*/ 14 h 16"/>
                <a:gd name="T46" fmla="*/ 38 w 76"/>
                <a:gd name="T47" fmla="*/ 8 h 16"/>
                <a:gd name="T48" fmla="*/ 32 w 76"/>
                <a:gd name="T49" fmla="*/ 14 h 16"/>
                <a:gd name="T50" fmla="*/ 27 w 76"/>
                <a:gd name="T51" fmla="*/ 14 h 16"/>
                <a:gd name="T52" fmla="*/ 21 w 76"/>
                <a:gd name="T53" fmla="*/ 8 h 16"/>
                <a:gd name="T54" fmla="*/ 15 w 76"/>
                <a:gd name="T55" fmla="*/ 14 h 16"/>
                <a:gd name="T56" fmla="*/ 12 w 76"/>
                <a:gd name="T5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16">
                  <a:moveTo>
                    <a:pt x="12" y="15"/>
                  </a:moveTo>
                  <a:cubicBezTo>
                    <a:pt x="11" y="15"/>
                    <a:pt x="10" y="15"/>
                    <a:pt x="10" y="1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4" y="1"/>
                  </a:cubicBezTo>
                  <a:cubicBezTo>
                    <a:pt x="76" y="2"/>
                    <a:pt x="76" y="5"/>
                    <a:pt x="74" y="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4" y="16"/>
                    <a:pt x="62" y="16"/>
                    <a:pt x="61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7" y="16"/>
                    <a:pt x="45" y="16"/>
                    <a:pt x="44" y="1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6"/>
                    <a:pt x="28" y="16"/>
                    <a:pt x="27" y="1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42C39FDC-6198-49A9-BEB8-F3CD27A56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8701" y="3473450"/>
              <a:ext cx="0" cy="3384550"/>
            </a:xfrm>
            <a:prstGeom prst="line">
              <a:avLst/>
            </a:prstGeom>
            <a:noFill/>
            <a:ln w="1063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9F5944B-A3EB-41BE-BA6E-D8ECB9E9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26" y="3351213"/>
              <a:ext cx="511175" cy="68263"/>
            </a:xfrm>
            <a:custGeom>
              <a:avLst/>
              <a:gdLst>
                <a:gd name="T0" fmla="*/ 216 w 231"/>
                <a:gd name="T1" fmla="*/ 31 h 31"/>
                <a:gd name="T2" fmla="*/ 15 w 231"/>
                <a:gd name="T3" fmla="*/ 31 h 31"/>
                <a:gd name="T4" fmla="*/ 0 w 231"/>
                <a:gd name="T5" fmla="*/ 16 h 31"/>
                <a:gd name="T6" fmla="*/ 0 w 231"/>
                <a:gd name="T7" fmla="*/ 16 h 31"/>
                <a:gd name="T8" fmla="*/ 15 w 231"/>
                <a:gd name="T9" fmla="*/ 0 h 31"/>
                <a:gd name="T10" fmla="*/ 216 w 231"/>
                <a:gd name="T11" fmla="*/ 0 h 31"/>
                <a:gd name="T12" fmla="*/ 231 w 231"/>
                <a:gd name="T13" fmla="*/ 16 h 31"/>
                <a:gd name="T14" fmla="*/ 231 w 231"/>
                <a:gd name="T15" fmla="*/ 16 h 31"/>
                <a:gd name="T16" fmla="*/ 216 w 23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">
                  <a:moveTo>
                    <a:pt x="2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24"/>
                    <a:pt x="224" y="31"/>
                    <a:pt x="216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AFE3A003-EC6B-4922-8B12-0E5DF8D5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1" y="3446463"/>
              <a:ext cx="339725" cy="68263"/>
            </a:xfrm>
            <a:custGeom>
              <a:avLst/>
              <a:gdLst>
                <a:gd name="T0" fmla="*/ 141 w 153"/>
                <a:gd name="T1" fmla="*/ 31 h 31"/>
                <a:gd name="T2" fmla="*/ 12 w 153"/>
                <a:gd name="T3" fmla="*/ 31 h 31"/>
                <a:gd name="T4" fmla="*/ 0 w 153"/>
                <a:gd name="T5" fmla="*/ 18 h 31"/>
                <a:gd name="T6" fmla="*/ 0 w 153"/>
                <a:gd name="T7" fmla="*/ 13 h 31"/>
                <a:gd name="T8" fmla="*/ 12 w 153"/>
                <a:gd name="T9" fmla="*/ 0 h 31"/>
                <a:gd name="T10" fmla="*/ 141 w 153"/>
                <a:gd name="T11" fmla="*/ 0 h 31"/>
                <a:gd name="T12" fmla="*/ 153 w 153"/>
                <a:gd name="T13" fmla="*/ 13 h 31"/>
                <a:gd name="T14" fmla="*/ 153 w 153"/>
                <a:gd name="T15" fmla="*/ 18 h 31"/>
                <a:gd name="T16" fmla="*/ 141 w 153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31">
                  <a:moveTo>
                    <a:pt x="141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5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8" y="0"/>
                    <a:pt x="153" y="6"/>
                    <a:pt x="153" y="13"/>
                  </a:cubicBezTo>
                  <a:cubicBezTo>
                    <a:pt x="153" y="18"/>
                    <a:pt x="153" y="18"/>
                    <a:pt x="153" y="18"/>
                  </a:cubicBezTo>
                  <a:cubicBezTo>
                    <a:pt x="153" y="25"/>
                    <a:pt x="148" y="31"/>
                    <a:pt x="14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3E9D468A-EBAA-4212-81F2-3C8C68BC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26" y="3259138"/>
              <a:ext cx="511175" cy="66675"/>
            </a:xfrm>
            <a:custGeom>
              <a:avLst/>
              <a:gdLst>
                <a:gd name="T0" fmla="*/ 216 w 231"/>
                <a:gd name="T1" fmla="*/ 30 h 30"/>
                <a:gd name="T2" fmla="*/ 15 w 231"/>
                <a:gd name="T3" fmla="*/ 30 h 30"/>
                <a:gd name="T4" fmla="*/ 0 w 231"/>
                <a:gd name="T5" fmla="*/ 15 h 30"/>
                <a:gd name="T6" fmla="*/ 0 w 231"/>
                <a:gd name="T7" fmla="*/ 15 h 30"/>
                <a:gd name="T8" fmla="*/ 15 w 231"/>
                <a:gd name="T9" fmla="*/ 0 h 30"/>
                <a:gd name="T10" fmla="*/ 216 w 231"/>
                <a:gd name="T11" fmla="*/ 0 h 30"/>
                <a:gd name="T12" fmla="*/ 231 w 231"/>
                <a:gd name="T13" fmla="*/ 15 h 30"/>
                <a:gd name="T14" fmla="*/ 231 w 231"/>
                <a:gd name="T15" fmla="*/ 15 h 30"/>
                <a:gd name="T16" fmla="*/ 216 w 2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0">
                  <a:moveTo>
                    <a:pt x="2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23"/>
                    <a:pt x="224" y="30"/>
                    <a:pt x="21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8ADDAD40-6339-44BF-B070-22F036D5A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4976" y="1682750"/>
              <a:ext cx="1184275" cy="1549400"/>
            </a:xfrm>
            <a:custGeom>
              <a:avLst/>
              <a:gdLst>
                <a:gd name="T0" fmla="*/ 382 w 535"/>
                <a:gd name="T1" fmla="*/ 669 h 700"/>
                <a:gd name="T2" fmla="*/ 379 w 535"/>
                <a:gd name="T3" fmla="*/ 669 h 700"/>
                <a:gd name="T4" fmla="*/ 535 w 535"/>
                <a:gd name="T5" fmla="*/ 248 h 700"/>
                <a:gd name="T6" fmla="*/ 268 w 535"/>
                <a:gd name="T7" fmla="*/ 0 h 700"/>
                <a:gd name="T8" fmla="*/ 0 w 535"/>
                <a:gd name="T9" fmla="*/ 248 h 700"/>
                <a:gd name="T10" fmla="*/ 156 w 535"/>
                <a:gd name="T11" fmla="*/ 669 h 700"/>
                <a:gd name="T12" fmla="*/ 154 w 535"/>
                <a:gd name="T13" fmla="*/ 669 h 700"/>
                <a:gd name="T14" fmla="*/ 136 w 535"/>
                <a:gd name="T15" fmla="*/ 684 h 700"/>
                <a:gd name="T16" fmla="*/ 154 w 535"/>
                <a:gd name="T17" fmla="*/ 700 h 700"/>
                <a:gd name="T18" fmla="*/ 382 w 535"/>
                <a:gd name="T19" fmla="*/ 700 h 700"/>
                <a:gd name="T20" fmla="*/ 399 w 535"/>
                <a:gd name="T21" fmla="*/ 684 h 700"/>
                <a:gd name="T22" fmla="*/ 382 w 535"/>
                <a:gd name="T23" fmla="*/ 669 h 700"/>
                <a:gd name="T24" fmla="*/ 254 w 535"/>
                <a:gd name="T25" fmla="*/ 656 h 700"/>
                <a:gd name="T26" fmla="*/ 245 w 535"/>
                <a:gd name="T27" fmla="*/ 665 h 700"/>
                <a:gd name="T28" fmla="*/ 235 w 535"/>
                <a:gd name="T29" fmla="*/ 656 h 700"/>
                <a:gd name="T30" fmla="*/ 235 w 535"/>
                <a:gd name="T31" fmla="*/ 556 h 700"/>
                <a:gd name="T32" fmla="*/ 180 w 535"/>
                <a:gd name="T33" fmla="*/ 467 h 700"/>
                <a:gd name="T34" fmla="*/ 183 w 535"/>
                <a:gd name="T35" fmla="*/ 454 h 700"/>
                <a:gd name="T36" fmla="*/ 196 w 535"/>
                <a:gd name="T37" fmla="*/ 457 h 700"/>
                <a:gd name="T38" fmla="*/ 252 w 535"/>
                <a:gd name="T39" fmla="*/ 548 h 700"/>
                <a:gd name="T40" fmla="*/ 254 w 535"/>
                <a:gd name="T41" fmla="*/ 553 h 700"/>
                <a:gd name="T42" fmla="*/ 254 w 535"/>
                <a:gd name="T43" fmla="*/ 656 h 700"/>
                <a:gd name="T44" fmla="*/ 355 w 535"/>
                <a:gd name="T45" fmla="*/ 467 h 700"/>
                <a:gd name="T46" fmla="*/ 300 w 535"/>
                <a:gd name="T47" fmla="*/ 556 h 700"/>
                <a:gd name="T48" fmla="*/ 300 w 535"/>
                <a:gd name="T49" fmla="*/ 656 h 700"/>
                <a:gd name="T50" fmla="*/ 291 w 535"/>
                <a:gd name="T51" fmla="*/ 665 h 700"/>
                <a:gd name="T52" fmla="*/ 281 w 535"/>
                <a:gd name="T53" fmla="*/ 656 h 700"/>
                <a:gd name="T54" fmla="*/ 281 w 535"/>
                <a:gd name="T55" fmla="*/ 553 h 700"/>
                <a:gd name="T56" fmla="*/ 283 w 535"/>
                <a:gd name="T57" fmla="*/ 548 h 700"/>
                <a:gd name="T58" fmla="*/ 340 w 535"/>
                <a:gd name="T59" fmla="*/ 457 h 700"/>
                <a:gd name="T60" fmla="*/ 353 w 535"/>
                <a:gd name="T61" fmla="*/ 454 h 700"/>
                <a:gd name="T62" fmla="*/ 355 w 535"/>
                <a:gd name="T63" fmla="*/ 467 h 700"/>
                <a:gd name="T64" fmla="*/ 348 w 535"/>
                <a:gd name="T65" fmla="*/ 426 h 700"/>
                <a:gd name="T66" fmla="*/ 188 w 535"/>
                <a:gd name="T67" fmla="*/ 426 h 700"/>
                <a:gd name="T68" fmla="*/ 178 w 535"/>
                <a:gd name="T69" fmla="*/ 417 h 700"/>
                <a:gd name="T70" fmla="*/ 188 w 535"/>
                <a:gd name="T71" fmla="*/ 407 h 700"/>
                <a:gd name="T72" fmla="*/ 348 w 535"/>
                <a:gd name="T73" fmla="*/ 407 h 700"/>
                <a:gd name="T74" fmla="*/ 357 w 535"/>
                <a:gd name="T75" fmla="*/ 417 h 700"/>
                <a:gd name="T76" fmla="*/ 348 w 535"/>
                <a:gd name="T77" fmla="*/ 426 h 700"/>
                <a:gd name="T78" fmla="*/ 348 w 535"/>
                <a:gd name="T79" fmla="*/ 385 h 700"/>
                <a:gd name="T80" fmla="*/ 188 w 535"/>
                <a:gd name="T81" fmla="*/ 385 h 700"/>
                <a:gd name="T82" fmla="*/ 178 w 535"/>
                <a:gd name="T83" fmla="*/ 375 h 700"/>
                <a:gd name="T84" fmla="*/ 188 w 535"/>
                <a:gd name="T85" fmla="*/ 366 h 700"/>
                <a:gd name="T86" fmla="*/ 348 w 535"/>
                <a:gd name="T87" fmla="*/ 366 h 700"/>
                <a:gd name="T88" fmla="*/ 357 w 535"/>
                <a:gd name="T89" fmla="*/ 375 h 700"/>
                <a:gd name="T90" fmla="*/ 348 w 535"/>
                <a:gd name="T91" fmla="*/ 385 h 700"/>
                <a:gd name="T92" fmla="*/ 348 w 535"/>
                <a:gd name="T93" fmla="*/ 344 h 700"/>
                <a:gd name="T94" fmla="*/ 188 w 535"/>
                <a:gd name="T95" fmla="*/ 344 h 700"/>
                <a:gd name="T96" fmla="*/ 178 w 535"/>
                <a:gd name="T97" fmla="*/ 334 h 700"/>
                <a:gd name="T98" fmla="*/ 188 w 535"/>
                <a:gd name="T99" fmla="*/ 325 h 700"/>
                <a:gd name="T100" fmla="*/ 348 w 535"/>
                <a:gd name="T101" fmla="*/ 325 h 700"/>
                <a:gd name="T102" fmla="*/ 357 w 535"/>
                <a:gd name="T103" fmla="*/ 334 h 700"/>
                <a:gd name="T104" fmla="*/ 348 w 535"/>
                <a:gd name="T105" fmla="*/ 34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5" h="700">
                  <a:moveTo>
                    <a:pt x="382" y="669"/>
                  </a:moveTo>
                  <a:cubicBezTo>
                    <a:pt x="379" y="669"/>
                    <a:pt x="379" y="669"/>
                    <a:pt x="379" y="669"/>
                  </a:cubicBezTo>
                  <a:cubicBezTo>
                    <a:pt x="379" y="506"/>
                    <a:pt x="535" y="405"/>
                    <a:pt x="535" y="248"/>
                  </a:cubicBezTo>
                  <a:cubicBezTo>
                    <a:pt x="535" y="137"/>
                    <a:pt x="426" y="0"/>
                    <a:pt x="268" y="0"/>
                  </a:cubicBezTo>
                  <a:cubicBezTo>
                    <a:pt x="88" y="0"/>
                    <a:pt x="0" y="137"/>
                    <a:pt x="0" y="248"/>
                  </a:cubicBezTo>
                  <a:cubicBezTo>
                    <a:pt x="0" y="405"/>
                    <a:pt x="156" y="506"/>
                    <a:pt x="156" y="669"/>
                  </a:cubicBezTo>
                  <a:cubicBezTo>
                    <a:pt x="154" y="669"/>
                    <a:pt x="154" y="669"/>
                    <a:pt x="154" y="669"/>
                  </a:cubicBezTo>
                  <a:cubicBezTo>
                    <a:pt x="144" y="669"/>
                    <a:pt x="136" y="676"/>
                    <a:pt x="136" y="684"/>
                  </a:cubicBezTo>
                  <a:cubicBezTo>
                    <a:pt x="136" y="693"/>
                    <a:pt x="144" y="700"/>
                    <a:pt x="154" y="700"/>
                  </a:cubicBezTo>
                  <a:cubicBezTo>
                    <a:pt x="382" y="700"/>
                    <a:pt x="382" y="700"/>
                    <a:pt x="382" y="700"/>
                  </a:cubicBezTo>
                  <a:cubicBezTo>
                    <a:pt x="391" y="700"/>
                    <a:pt x="399" y="693"/>
                    <a:pt x="399" y="684"/>
                  </a:cubicBezTo>
                  <a:cubicBezTo>
                    <a:pt x="399" y="676"/>
                    <a:pt x="391" y="669"/>
                    <a:pt x="382" y="669"/>
                  </a:cubicBezTo>
                  <a:close/>
                  <a:moveTo>
                    <a:pt x="254" y="656"/>
                  </a:moveTo>
                  <a:cubicBezTo>
                    <a:pt x="254" y="661"/>
                    <a:pt x="250" y="665"/>
                    <a:pt x="245" y="665"/>
                  </a:cubicBezTo>
                  <a:cubicBezTo>
                    <a:pt x="239" y="665"/>
                    <a:pt x="235" y="661"/>
                    <a:pt x="235" y="656"/>
                  </a:cubicBezTo>
                  <a:cubicBezTo>
                    <a:pt x="235" y="556"/>
                    <a:pt x="235" y="556"/>
                    <a:pt x="235" y="556"/>
                  </a:cubicBezTo>
                  <a:cubicBezTo>
                    <a:pt x="180" y="467"/>
                    <a:pt x="180" y="467"/>
                    <a:pt x="180" y="467"/>
                  </a:cubicBezTo>
                  <a:cubicBezTo>
                    <a:pt x="177" y="463"/>
                    <a:pt x="178" y="457"/>
                    <a:pt x="183" y="454"/>
                  </a:cubicBezTo>
                  <a:cubicBezTo>
                    <a:pt x="187" y="452"/>
                    <a:pt x="193" y="453"/>
                    <a:pt x="196" y="457"/>
                  </a:cubicBezTo>
                  <a:cubicBezTo>
                    <a:pt x="252" y="548"/>
                    <a:pt x="252" y="548"/>
                    <a:pt x="252" y="548"/>
                  </a:cubicBezTo>
                  <a:cubicBezTo>
                    <a:pt x="253" y="549"/>
                    <a:pt x="254" y="551"/>
                    <a:pt x="254" y="553"/>
                  </a:cubicBezTo>
                  <a:lnTo>
                    <a:pt x="254" y="656"/>
                  </a:lnTo>
                  <a:close/>
                  <a:moveTo>
                    <a:pt x="355" y="467"/>
                  </a:moveTo>
                  <a:cubicBezTo>
                    <a:pt x="300" y="556"/>
                    <a:pt x="300" y="556"/>
                    <a:pt x="300" y="556"/>
                  </a:cubicBezTo>
                  <a:cubicBezTo>
                    <a:pt x="300" y="656"/>
                    <a:pt x="300" y="656"/>
                    <a:pt x="300" y="656"/>
                  </a:cubicBezTo>
                  <a:cubicBezTo>
                    <a:pt x="300" y="661"/>
                    <a:pt x="296" y="665"/>
                    <a:pt x="291" y="665"/>
                  </a:cubicBezTo>
                  <a:cubicBezTo>
                    <a:pt x="286" y="665"/>
                    <a:pt x="281" y="661"/>
                    <a:pt x="281" y="656"/>
                  </a:cubicBezTo>
                  <a:cubicBezTo>
                    <a:pt x="281" y="553"/>
                    <a:pt x="281" y="553"/>
                    <a:pt x="281" y="553"/>
                  </a:cubicBezTo>
                  <a:cubicBezTo>
                    <a:pt x="281" y="551"/>
                    <a:pt x="282" y="549"/>
                    <a:pt x="283" y="548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2" y="453"/>
                    <a:pt x="348" y="452"/>
                    <a:pt x="353" y="454"/>
                  </a:cubicBezTo>
                  <a:cubicBezTo>
                    <a:pt x="357" y="457"/>
                    <a:pt x="358" y="463"/>
                    <a:pt x="355" y="467"/>
                  </a:cubicBezTo>
                  <a:close/>
                  <a:moveTo>
                    <a:pt x="348" y="426"/>
                  </a:moveTo>
                  <a:cubicBezTo>
                    <a:pt x="188" y="426"/>
                    <a:pt x="188" y="426"/>
                    <a:pt x="188" y="426"/>
                  </a:cubicBezTo>
                  <a:cubicBezTo>
                    <a:pt x="183" y="426"/>
                    <a:pt x="178" y="422"/>
                    <a:pt x="178" y="417"/>
                  </a:cubicBezTo>
                  <a:cubicBezTo>
                    <a:pt x="178" y="411"/>
                    <a:pt x="183" y="407"/>
                    <a:pt x="188" y="407"/>
                  </a:cubicBezTo>
                  <a:cubicBezTo>
                    <a:pt x="348" y="407"/>
                    <a:pt x="348" y="407"/>
                    <a:pt x="348" y="407"/>
                  </a:cubicBezTo>
                  <a:cubicBezTo>
                    <a:pt x="353" y="407"/>
                    <a:pt x="357" y="411"/>
                    <a:pt x="357" y="417"/>
                  </a:cubicBezTo>
                  <a:cubicBezTo>
                    <a:pt x="357" y="422"/>
                    <a:pt x="353" y="426"/>
                    <a:pt x="348" y="426"/>
                  </a:cubicBezTo>
                  <a:close/>
                  <a:moveTo>
                    <a:pt x="348" y="385"/>
                  </a:moveTo>
                  <a:cubicBezTo>
                    <a:pt x="188" y="385"/>
                    <a:pt x="188" y="385"/>
                    <a:pt x="188" y="385"/>
                  </a:cubicBezTo>
                  <a:cubicBezTo>
                    <a:pt x="183" y="385"/>
                    <a:pt x="178" y="381"/>
                    <a:pt x="178" y="375"/>
                  </a:cubicBezTo>
                  <a:cubicBezTo>
                    <a:pt x="178" y="370"/>
                    <a:pt x="183" y="366"/>
                    <a:pt x="188" y="366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53" y="366"/>
                    <a:pt x="357" y="370"/>
                    <a:pt x="357" y="375"/>
                  </a:cubicBezTo>
                  <a:cubicBezTo>
                    <a:pt x="357" y="381"/>
                    <a:pt x="353" y="385"/>
                    <a:pt x="348" y="385"/>
                  </a:cubicBezTo>
                  <a:close/>
                  <a:moveTo>
                    <a:pt x="348" y="344"/>
                  </a:moveTo>
                  <a:cubicBezTo>
                    <a:pt x="188" y="344"/>
                    <a:pt x="188" y="344"/>
                    <a:pt x="188" y="344"/>
                  </a:cubicBezTo>
                  <a:cubicBezTo>
                    <a:pt x="183" y="344"/>
                    <a:pt x="178" y="339"/>
                    <a:pt x="178" y="334"/>
                  </a:cubicBezTo>
                  <a:cubicBezTo>
                    <a:pt x="178" y="329"/>
                    <a:pt x="183" y="325"/>
                    <a:pt x="188" y="325"/>
                  </a:cubicBezTo>
                  <a:cubicBezTo>
                    <a:pt x="348" y="325"/>
                    <a:pt x="348" y="325"/>
                    <a:pt x="348" y="325"/>
                  </a:cubicBezTo>
                  <a:cubicBezTo>
                    <a:pt x="353" y="325"/>
                    <a:pt x="357" y="329"/>
                    <a:pt x="357" y="334"/>
                  </a:cubicBezTo>
                  <a:cubicBezTo>
                    <a:pt x="357" y="339"/>
                    <a:pt x="353" y="344"/>
                    <a:pt x="348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DFAD67B5-969C-4DA4-916A-EAB19EDD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1241425"/>
              <a:ext cx="69850" cy="1023938"/>
            </a:xfrm>
            <a:custGeom>
              <a:avLst/>
              <a:gdLst>
                <a:gd name="T0" fmla="*/ 31 w 31"/>
                <a:gd name="T1" fmla="*/ 17 h 462"/>
                <a:gd name="T2" fmla="*/ 21 w 31"/>
                <a:gd name="T3" fmla="*/ 462 h 462"/>
                <a:gd name="T4" fmla="*/ 0 w 31"/>
                <a:gd name="T5" fmla="*/ 17 h 462"/>
                <a:gd name="T6" fmla="*/ 15 w 31"/>
                <a:gd name="T7" fmla="*/ 1 h 462"/>
                <a:gd name="T8" fmla="*/ 31 w 31"/>
                <a:gd name="T9" fmla="*/ 16 h 462"/>
                <a:gd name="T10" fmla="*/ 31 w 31"/>
                <a:gd name="T11" fmla="*/ 1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62">
                  <a:moveTo>
                    <a:pt x="31" y="17"/>
                  </a:moveTo>
                  <a:cubicBezTo>
                    <a:pt x="21" y="462"/>
                    <a:pt x="21" y="462"/>
                    <a:pt x="21" y="46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16"/>
                    <a:pt x="31" y="16"/>
                    <a:pt x="3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6A447B70-30E5-456C-A666-5088026AC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1301750"/>
              <a:ext cx="388938" cy="963613"/>
            </a:xfrm>
            <a:custGeom>
              <a:avLst/>
              <a:gdLst>
                <a:gd name="T0" fmla="*/ 32 w 175"/>
                <a:gd name="T1" fmla="*/ 13 h 435"/>
                <a:gd name="T2" fmla="*/ 175 w 175"/>
                <a:gd name="T3" fmla="*/ 435 h 435"/>
                <a:gd name="T4" fmla="*/ 3 w 175"/>
                <a:gd name="T5" fmla="*/ 24 h 435"/>
                <a:gd name="T6" fmla="*/ 11 w 175"/>
                <a:gd name="T7" fmla="*/ 4 h 435"/>
                <a:gd name="T8" fmla="*/ 32 w 175"/>
                <a:gd name="T9" fmla="*/ 12 h 435"/>
                <a:gd name="T10" fmla="*/ 32 w 175"/>
                <a:gd name="T11" fmla="*/ 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435">
                  <a:moveTo>
                    <a:pt x="32" y="13"/>
                  </a:moveTo>
                  <a:cubicBezTo>
                    <a:pt x="175" y="435"/>
                    <a:pt x="175" y="435"/>
                    <a:pt x="175" y="43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9" y="4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86B9DDD0-DA87-422B-8FAC-7572E2B90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6" y="1479550"/>
              <a:ext cx="682625" cy="785813"/>
            </a:xfrm>
            <a:custGeom>
              <a:avLst/>
              <a:gdLst>
                <a:gd name="T0" fmla="*/ 29 w 308"/>
                <a:gd name="T1" fmla="*/ 7 h 355"/>
                <a:gd name="T2" fmla="*/ 308 w 308"/>
                <a:gd name="T3" fmla="*/ 355 h 355"/>
                <a:gd name="T4" fmla="*/ 6 w 308"/>
                <a:gd name="T5" fmla="*/ 28 h 355"/>
                <a:gd name="T6" fmla="*/ 7 w 308"/>
                <a:gd name="T7" fmla="*/ 5 h 355"/>
                <a:gd name="T8" fmla="*/ 29 w 308"/>
                <a:gd name="T9" fmla="*/ 6 h 355"/>
                <a:gd name="T10" fmla="*/ 29 w 308"/>
                <a:gd name="T11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355">
                  <a:moveTo>
                    <a:pt x="29" y="7"/>
                  </a:moveTo>
                  <a:cubicBezTo>
                    <a:pt x="308" y="355"/>
                    <a:pt x="308" y="355"/>
                    <a:pt x="308" y="35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1"/>
                    <a:pt x="0" y="11"/>
                    <a:pt x="7" y="5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29" y="7"/>
                    <a:pt x="29" y="7"/>
                    <a:pt x="2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92E0035B-C7D6-4409-B7B6-2D6384ABF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1" y="1743075"/>
              <a:ext cx="901700" cy="522288"/>
            </a:xfrm>
            <a:custGeom>
              <a:avLst/>
              <a:gdLst>
                <a:gd name="T0" fmla="*/ 26 w 407"/>
                <a:gd name="T1" fmla="*/ 4 h 236"/>
                <a:gd name="T2" fmla="*/ 407 w 407"/>
                <a:gd name="T3" fmla="*/ 236 h 236"/>
                <a:gd name="T4" fmla="*/ 11 w 407"/>
                <a:gd name="T5" fmla="*/ 32 h 236"/>
                <a:gd name="T6" fmla="*/ 4 w 407"/>
                <a:gd name="T7" fmla="*/ 11 h 236"/>
                <a:gd name="T8" fmla="*/ 25 w 407"/>
                <a:gd name="T9" fmla="*/ 4 h 236"/>
                <a:gd name="T10" fmla="*/ 26 w 407"/>
                <a:gd name="T11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6">
                  <a:moveTo>
                    <a:pt x="26" y="4"/>
                  </a:moveTo>
                  <a:cubicBezTo>
                    <a:pt x="407" y="236"/>
                    <a:pt x="407" y="236"/>
                    <a:pt x="407" y="23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3" y="28"/>
                    <a:pt x="0" y="18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04C9BDC-BDD8-4D7D-B155-CE00E2CB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066925"/>
              <a:ext cx="1012825" cy="198438"/>
            </a:xfrm>
            <a:custGeom>
              <a:avLst/>
              <a:gdLst>
                <a:gd name="T0" fmla="*/ 20 w 457"/>
                <a:gd name="T1" fmla="*/ 2 h 89"/>
                <a:gd name="T2" fmla="*/ 457 w 457"/>
                <a:gd name="T3" fmla="*/ 89 h 89"/>
                <a:gd name="T4" fmla="*/ 15 w 457"/>
                <a:gd name="T5" fmla="*/ 32 h 89"/>
                <a:gd name="T6" fmla="*/ 1 w 457"/>
                <a:gd name="T7" fmla="*/ 15 h 89"/>
                <a:gd name="T8" fmla="*/ 19 w 457"/>
                <a:gd name="T9" fmla="*/ 1 h 89"/>
                <a:gd name="T10" fmla="*/ 20 w 457"/>
                <a:gd name="T11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89">
                  <a:moveTo>
                    <a:pt x="20" y="2"/>
                  </a:moveTo>
                  <a:cubicBezTo>
                    <a:pt x="457" y="89"/>
                    <a:pt x="457" y="89"/>
                    <a:pt x="457" y="8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6" y="31"/>
                    <a:pt x="0" y="23"/>
                    <a:pt x="1" y="15"/>
                  </a:cubicBezTo>
                  <a:cubicBezTo>
                    <a:pt x="2" y="6"/>
                    <a:pt x="10" y="0"/>
                    <a:pt x="19" y="1"/>
                  </a:cubicBezTo>
                  <a:cubicBezTo>
                    <a:pt x="19" y="1"/>
                    <a:pt x="19" y="1"/>
                    <a:pt x="2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D90D13A5-B6F9-4AD9-80BD-15B004CEE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2265363"/>
              <a:ext cx="1011238" cy="220663"/>
            </a:xfrm>
            <a:custGeom>
              <a:avLst/>
              <a:gdLst>
                <a:gd name="T0" fmla="*/ 15 w 456"/>
                <a:gd name="T1" fmla="*/ 67 h 100"/>
                <a:gd name="T2" fmla="*/ 456 w 456"/>
                <a:gd name="T3" fmla="*/ 0 h 100"/>
                <a:gd name="T4" fmla="*/ 21 w 456"/>
                <a:gd name="T5" fmla="*/ 98 h 100"/>
                <a:gd name="T6" fmla="*/ 2 w 456"/>
                <a:gd name="T7" fmla="*/ 86 h 100"/>
                <a:gd name="T8" fmla="*/ 14 w 456"/>
                <a:gd name="T9" fmla="*/ 67 h 100"/>
                <a:gd name="T10" fmla="*/ 15 w 456"/>
                <a:gd name="T11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100">
                  <a:moveTo>
                    <a:pt x="15" y="67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2" y="100"/>
                    <a:pt x="4" y="95"/>
                    <a:pt x="2" y="86"/>
                  </a:cubicBezTo>
                  <a:cubicBezTo>
                    <a:pt x="0" y="78"/>
                    <a:pt x="5" y="69"/>
                    <a:pt x="14" y="67"/>
                  </a:cubicBezTo>
                  <a:cubicBezTo>
                    <a:pt x="14" y="67"/>
                    <a:pt x="15" y="67"/>
                    <a:pt x="15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52704B27-E67B-446D-A5A0-607DDB050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2265363"/>
              <a:ext cx="890588" cy="544513"/>
            </a:xfrm>
            <a:custGeom>
              <a:avLst/>
              <a:gdLst>
                <a:gd name="T0" fmla="*/ 10 w 402"/>
                <a:gd name="T1" fmla="*/ 214 h 246"/>
                <a:gd name="T2" fmla="*/ 402 w 402"/>
                <a:gd name="T3" fmla="*/ 0 h 246"/>
                <a:gd name="T4" fmla="*/ 26 w 402"/>
                <a:gd name="T5" fmla="*/ 241 h 246"/>
                <a:gd name="T6" fmla="*/ 5 w 402"/>
                <a:gd name="T7" fmla="*/ 236 h 246"/>
                <a:gd name="T8" fmla="*/ 9 w 402"/>
                <a:gd name="T9" fmla="*/ 214 h 246"/>
                <a:gd name="T10" fmla="*/ 10 w 402"/>
                <a:gd name="T11" fmla="*/ 2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246">
                  <a:moveTo>
                    <a:pt x="10" y="214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19" y="246"/>
                    <a:pt x="9" y="243"/>
                    <a:pt x="5" y="236"/>
                  </a:cubicBezTo>
                  <a:cubicBezTo>
                    <a:pt x="0" y="229"/>
                    <a:pt x="2" y="219"/>
                    <a:pt x="9" y="214"/>
                  </a:cubicBezTo>
                  <a:cubicBezTo>
                    <a:pt x="10" y="214"/>
                    <a:pt x="10" y="214"/>
                    <a:pt x="1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FAB854FB-07FE-4A8E-9247-45EA137D2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51" y="2265363"/>
              <a:ext cx="666750" cy="803275"/>
            </a:xfrm>
            <a:custGeom>
              <a:avLst/>
              <a:gdLst>
                <a:gd name="T0" fmla="*/ 6 w 301"/>
                <a:gd name="T1" fmla="*/ 335 h 363"/>
                <a:gd name="T2" fmla="*/ 301 w 301"/>
                <a:gd name="T3" fmla="*/ 0 h 363"/>
                <a:gd name="T4" fmla="*/ 30 w 301"/>
                <a:gd name="T5" fmla="*/ 355 h 363"/>
                <a:gd name="T6" fmla="*/ 8 w 301"/>
                <a:gd name="T7" fmla="*/ 358 h 363"/>
                <a:gd name="T8" fmla="*/ 5 w 301"/>
                <a:gd name="T9" fmla="*/ 336 h 363"/>
                <a:gd name="T10" fmla="*/ 6 w 301"/>
                <a:gd name="T11" fmla="*/ 3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363">
                  <a:moveTo>
                    <a:pt x="6" y="335"/>
                  </a:moveTo>
                  <a:cubicBezTo>
                    <a:pt x="301" y="0"/>
                    <a:pt x="301" y="0"/>
                    <a:pt x="301" y="0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5" y="362"/>
                    <a:pt x="15" y="363"/>
                    <a:pt x="8" y="358"/>
                  </a:cubicBezTo>
                  <a:cubicBezTo>
                    <a:pt x="1" y="352"/>
                    <a:pt x="0" y="343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CE57F94B-A63C-4A82-A6E3-83C3F1C56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679450" cy="787400"/>
            </a:xfrm>
            <a:custGeom>
              <a:avLst/>
              <a:gdLst>
                <a:gd name="T0" fmla="*/ 278 w 307"/>
                <a:gd name="T1" fmla="*/ 349 h 356"/>
                <a:gd name="T2" fmla="*/ 0 w 307"/>
                <a:gd name="T3" fmla="*/ 0 h 356"/>
                <a:gd name="T4" fmla="*/ 302 w 307"/>
                <a:gd name="T5" fmla="*/ 328 h 356"/>
                <a:gd name="T6" fmla="*/ 301 w 307"/>
                <a:gd name="T7" fmla="*/ 350 h 356"/>
                <a:gd name="T8" fmla="*/ 279 w 307"/>
                <a:gd name="T9" fmla="*/ 349 h 356"/>
                <a:gd name="T10" fmla="*/ 278 w 307"/>
                <a:gd name="T11" fmla="*/ 3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56">
                  <a:moveTo>
                    <a:pt x="278" y="34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7" y="334"/>
                    <a:pt x="307" y="344"/>
                    <a:pt x="301" y="350"/>
                  </a:cubicBezTo>
                  <a:cubicBezTo>
                    <a:pt x="294" y="356"/>
                    <a:pt x="284" y="356"/>
                    <a:pt x="279" y="349"/>
                  </a:cubicBezTo>
                  <a:cubicBezTo>
                    <a:pt x="278" y="349"/>
                    <a:pt x="278" y="349"/>
                    <a:pt x="278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F3E8C4DB-073D-42A5-937C-B7B48C656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898525" cy="523875"/>
            </a:xfrm>
            <a:custGeom>
              <a:avLst/>
              <a:gdLst>
                <a:gd name="T0" fmla="*/ 380 w 406"/>
                <a:gd name="T1" fmla="*/ 232 h 237"/>
                <a:gd name="T2" fmla="*/ 0 w 406"/>
                <a:gd name="T3" fmla="*/ 0 h 237"/>
                <a:gd name="T4" fmla="*/ 395 w 406"/>
                <a:gd name="T5" fmla="*/ 205 h 237"/>
                <a:gd name="T6" fmla="*/ 402 w 406"/>
                <a:gd name="T7" fmla="*/ 226 h 237"/>
                <a:gd name="T8" fmla="*/ 381 w 406"/>
                <a:gd name="T9" fmla="*/ 233 h 237"/>
                <a:gd name="T10" fmla="*/ 380 w 406"/>
                <a:gd name="T11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237">
                  <a:moveTo>
                    <a:pt x="380" y="2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5" y="205"/>
                    <a:pt x="395" y="205"/>
                    <a:pt x="395" y="205"/>
                  </a:cubicBezTo>
                  <a:cubicBezTo>
                    <a:pt x="403" y="209"/>
                    <a:pt x="406" y="218"/>
                    <a:pt x="402" y="226"/>
                  </a:cubicBezTo>
                  <a:cubicBezTo>
                    <a:pt x="398" y="234"/>
                    <a:pt x="389" y="237"/>
                    <a:pt x="381" y="233"/>
                  </a:cubicBezTo>
                  <a:cubicBezTo>
                    <a:pt x="381" y="233"/>
                    <a:pt x="380" y="233"/>
                    <a:pt x="38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D2BB2D04-7B7B-4097-AC7A-DF1CE451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1009650" cy="198438"/>
            </a:xfrm>
            <a:custGeom>
              <a:avLst/>
              <a:gdLst>
                <a:gd name="T0" fmla="*/ 437 w 456"/>
                <a:gd name="T1" fmla="*/ 88 h 90"/>
                <a:gd name="T2" fmla="*/ 0 w 456"/>
                <a:gd name="T3" fmla="*/ 0 h 90"/>
                <a:gd name="T4" fmla="*/ 442 w 456"/>
                <a:gd name="T5" fmla="*/ 57 h 90"/>
                <a:gd name="T6" fmla="*/ 455 w 456"/>
                <a:gd name="T7" fmla="*/ 75 h 90"/>
                <a:gd name="T8" fmla="*/ 438 w 456"/>
                <a:gd name="T9" fmla="*/ 88 h 90"/>
                <a:gd name="T10" fmla="*/ 437 w 456"/>
                <a:gd name="T11" fmla="*/ 8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90">
                  <a:moveTo>
                    <a:pt x="437" y="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2" y="57"/>
                    <a:pt x="442" y="57"/>
                    <a:pt x="442" y="57"/>
                  </a:cubicBezTo>
                  <a:cubicBezTo>
                    <a:pt x="450" y="58"/>
                    <a:pt x="456" y="66"/>
                    <a:pt x="455" y="75"/>
                  </a:cubicBezTo>
                  <a:cubicBezTo>
                    <a:pt x="454" y="83"/>
                    <a:pt x="446" y="90"/>
                    <a:pt x="438" y="88"/>
                  </a:cubicBezTo>
                  <a:cubicBezTo>
                    <a:pt x="437" y="88"/>
                    <a:pt x="437" y="88"/>
                    <a:pt x="437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5772A7D7-C7F2-4789-985B-B729F5E1E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046288"/>
              <a:ext cx="1008063" cy="219075"/>
            </a:xfrm>
            <a:custGeom>
              <a:avLst/>
              <a:gdLst>
                <a:gd name="T0" fmla="*/ 440 w 455"/>
                <a:gd name="T1" fmla="*/ 33 h 99"/>
                <a:gd name="T2" fmla="*/ 0 w 455"/>
                <a:gd name="T3" fmla="*/ 99 h 99"/>
                <a:gd name="T4" fmla="*/ 434 w 455"/>
                <a:gd name="T5" fmla="*/ 2 h 99"/>
                <a:gd name="T6" fmla="*/ 453 w 455"/>
                <a:gd name="T7" fmla="*/ 14 h 99"/>
                <a:gd name="T8" fmla="*/ 441 w 455"/>
                <a:gd name="T9" fmla="*/ 32 h 99"/>
                <a:gd name="T10" fmla="*/ 440 w 455"/>
                <a:gd name="T11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5" h="99">
                  <a:moveTo>
                    <a:pt x="440" y="33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434" y="2"/>
                    <a:pt x="434" y="2"/>
                    <a:pt x="434" y="2"/>
                  </a:cubicBezTo>
                  <a:cubicBezTo>
                    <a:pt x="443" y="0"/>
                    <a:pt x="451" y="5"/>
                    <a:pt x="453" y="14"/>
                  </a:cubicBezTo>
                  <a:cubicBezTo>
                    <a:pt x="455" y="22"/>
                    <a:pt x="450" y="30"/>
                    <a:pt x="441" y="32"/>
                  </a:cubicBezTo>
                  <a:cubicBezTo>
                    <a:pt x="441" y="32"/>
                    <a:pt x="441" y="32"/>
                    <a:pt x="44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6FA71E6F-3103-4CDB-A7C6-4E9B3DE00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722438"/>
              <a:ext cx="887413" cy="542925"/>
            </a:xfrm>
            <a:custGeom>
              <a:avLst/>
              <a:gdLst>
                <a:gd name="T0" fmla="*/ 391 w 401"/>
                <a:gd name="T1" fmla="*/ 32 h 245"/>
                <a:gd name="T2" fmla="*/ 0 w 401"/>
                <a:gd name="T3" fmla="*/ 245 h 245"/>
                <a:gd name="T4" fmla="*/ 375 w 401"/>
                <a:gd name="T5" fmla="*/ 5 h 245"/>
                <a:gd name="T6" fmla="*/ 396 w 401"/>
                <a:gd name="T7" fmla="*/ 10 h 245"/>
                <a:gd name="T8" fmla="*/ 392 w 401"/>
                <a:gd name="T9" fmla="*/ 31 h 245"/>
                <a:gd name="T10" fmla="*/ 391 w 401"/>
                <a:gd name="T11" fmla="*/ 3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245">
                  <a:moveTo>
                    <a:pt x="391" y="32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382" y="0"/>
                    <a:pt x="392" y="2"/>
                    <a:pt x="396" y="10"/>
                  </a:cubicBezTo>
                  <a:cubicBezTo>
                    <a:pt x="401" y="17"/>
                    <a:pt x="399" y="27"/>
                    <a:pt x="392" y="31"/>
                  </a:cubicBezTo>
                  <a:cubicBezTo>
                    <a:pt x="391" y="31"/>
                    <a:pt x="391" y="32"/>
                    <a:pt x="39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5FC440DD-2CED-4E4B-A333-313CD5D6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463675"/>
              <a:ext cx="663575" cy="801688"/>
            </a:xfrm>
            <a:custGeom>
              <a:avLst/>
              <a:gdLst>
                <a:gd name="T0" fmla="*/ 294 w 300"/>
                <a:gd name="T1" fmla="*/ 28 h 362"/>
                <a:gd name="T2" fmla="*/ 0 w 300"/>
                <a:gd name="T3" fmla="*/ 362 h 362"/>
                <a:gd name="T4" fmla="*/ 270 w 300"/>
                <a:gd name="T5" fmla="*/ 8 h 362"/>
                <a:gd name="T6" fmla="*/ 292 w 300"/>
                <a:gd name="T7" fmla="*/ 5 h 362"/>
                <a:gd name="T8" fmla="*/ 295 w 300"/>
                <a:gd name="T9" fmla="*/ 27 h 362"/>
                <a:gd name="T10" fmla="*/ 294 w 300"/>
                <a:gd name="T11" fmla="*/ 2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362">
                  <a:moveTo>
                    <a:pt x="294" y="28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1"/>
                    <a:pt x="285" y="0"/>
                    <a:pt x="292" y="5"/>
                  </a:cubicBezTo>
                  <a:cubicBezTo>
                    <a:pt x="299" y="10"/>
                    <a:pt x="300" y="20"/>
                    <a:pt x="295" y="27"/>
                  </a:cubicBezTo>
                  <a:cubicBezTo>
                    <a:pt x="295" y="27"/>
                    <a:pt x="294" y="28"/>
                    <a:pt x="2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330C0F99-3391-424B-AF13-3D996390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295400"/>
              <a:ext cx="365125" cy="969963"/>
            </a:xfrm>
            <a:custGeom>
              <a:avLst/>
              <a:gdLst>
                <a:gd name="T0" fmla="*/ 162 w 165"/>
                <a:gd name="T1" fmla="*/ 23 h 438"/>
                <a:gd name="T2" fmla="*/ 0 w 165"/>
                <a:gd name="T3" fmla="*/ 438 h 438"/>
                <a:gd name="T4" fmla="*/ 132 w 165"/>
                <a:gd name="T5" fmla="*/ 13 h 438"/>
                <a:gd name="T6" fmla="*/ 152 w 165"/>
                <a:gd name="T7" fmla="*/ 3 h 438"/>
                <a:gd name="T8" fmla="*/ 162 w 165"/>
                <a:gd name="T9" fmla="*/ 22 h 438"/>
                <a:gd name="T10" fmla="*/ 162 w 165"/>
                <a:gd name="T11" fmla="*/ 2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38">
                  <a:moveTo>
                    <a:pt x="162" y="23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5"/>
                    <a:pt x="144" y="0"/>
                    <a:pt x="152" y="3"/>
                  </a:cubicBezTo>
                  <a:cubicBezTo>
                    <a:pt x="160" y="5"/>
                    <a:pt x="165" y="14"/>
                    <a:pt x="162" y="22"/>
                  </a:cubicBezTo>
                  <a:cubicBezTo>
                    <a:pt x="162" y="23"/>
                    <a:pt x="162" y="23"/>
                    <a:pt x="16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A6BBC126-01BC-41AE-B1FC-12C7844BD0F3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1A10B15-DD27-432D-8734-F5572DE888D8}"/>
              </a:ext>
            </a:extLst>
          </p:cNvPr>
          <p:cNvSpPr/>
          <p:nvPr/>
        </p:nvSpPr>
        <p:spPr>
          <a:xfrm>
            <a:off x="5024560" y="130142"/>
            <a:ext cx="1515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40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30579A-3DEF-4061-ABD9-D8E53266FC87}"/>
              </a:ext>
            </a:extLst>
          </p:cNvPr>
          <p:cNvSpPr txBox="1"/>
          <p:nvPr/>
        </p:nvSpPr>
        <p:spPr>
          <a:xfrm>
            <a:off x="8492316" y="1703364"/>
            <a:ext cx="332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chemeClr val="accent4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پیشروی و 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chemeClr val="accent4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نفوذ تکنولوژی 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46B2B3-EAE2-4FED-B017-AB573391EB33}"/>
              </a:ext>
            </a:extLst>
          </p:cNvPr>
          <p:cNvSpPr txBox="1"/>
          <p:nvPr/>
        </p:nvSpPr>
        <p:spPr>
          <a:xfrm>
            <a:off x="-752315" y="1912703"/>
            <a:ext cx="607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99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اتوماسیون</a:t>
            </a:r>
            <a:endParaRPr lang="en-US" sz="2400" b="1" dirty="0">
              <a:solidFill>
                <a:srgbClr val="0099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99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خدمات</a:t>
            </a:r>
            <a:endParaRPr lang="en-US" sz="2400" b="1" dirty="0">
              <a:solidFill>
                <a:srgbClr val="0099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EF6FB9-FC7C-4BD9-AB49-F07F238663F5}"/>
              </a:ext>
            </a:extLst>
          </p:cNvPr>
          <p:cNvSpPr txBox="1"/>
          <p:nvPr/>
        </p:nvSpPr>
        <p:spPr>
          <a:xfrm>
            <a:off x="7558601" y="4618108"/>
            <a:ext cx="569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18F2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کشف الگو در</a:t>
            </a:r>
            <a:endParaRPr lang="en-US" sz="2400" b="1" dirty="0">
              <a:solidFill>
                <a:srgbClr val="D18F2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18F2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مجموعه داده ها</a:t>
            </a:r>
            <a:endParaRPr lang="en-US" sz="2400" b="1" dirty="0">
              <a:solidFill>
                <a:srgbClr val="D18F2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590773-D18B-4E2E-A6F7-1891426446F0}"/>
              </a:ext>
            </a:extLst>
          </p:cNvPr>
          <p:cNvSpPr txBox="1"/>
          <p:nvPr/>
        </p:nvSpPr>
        <p:spPr>
          <a:xfrm>
            <a:off x="-1352346" y="4433601"/>
            <a:ext cx="569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ایجاد کارایی 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بهبود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0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رقابت با انسان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جمع بندی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88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BD5A-DF55-4D01-84CD-76D8D489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1" y="1825428"/>
            <a:ext cx="2960907" cy="30386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9E1B757-A89A-4B15-A3D6-2698BC85AA0C}"/>
              </a:ext>
            </a:extLst>
          </p:cNvPr>
          <p:cNvSpPr/>
          <p:nvPr/>
        </p:nvSpPr>
        <p:spPr>
          <a:xfrm>
            <a:off x="7843641" y="-529980"/>
            <a:ext cx="5449970" cy="508739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4000" b="1" dirty="0">
                <a:solidFill>
                  <a:schemeClr val="tx1"/>
                </a:solidFill>
                <a:latin typeface="Estedad" panose="02000203000000000000" pitchFamily="2" charset="-78"/>
                <a:cs typeface="Estedad" panose="02000203000000000000" pitchFamily="2" charset="-78"/>
              </a:rPr>
              <a:t>  </a:t>
            </a:r>
            <a:r>
              <a:rPr lang="fa-IR" sz="4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نگاهی</a:t>
            </a:r>
          </a:p>
          <a:p>
            <a:pPr algn="ctr" rtl="1"/>
            <a:r>
              <a:rPr lang="fa-IR" sz="4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تغییرات بازار موسیقی</a:t>
            </a:r>
            <a:endParaRPr lang="en-US" sz="4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3A9D6-8D97-401C-BAD6-AFB0F7E8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61" y="270980"/>
            <a:ext cx="2959686" cy="290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452C9-1C1D-4A72-9716-2895D048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23" y="3731919"/>
            <a:ext cx="3063722" cy="290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C562B5-BEDF-46F3-8426-E5BE758AC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25" b="85000" l="25167" r="739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680" y="-205078"/>
            <a:ext cx="5964647" cy="3976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DF0B0-2553-43D7-A77C-25EE5A1DF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162" y="3455282"/>
            <a:ext cx="3279366" cy="3279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7673F2-3540-4BD8-B66E-94066EAFE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74" y="1747270"/>
            <a:ext cx="3214120" cy="321412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D2735AD-82DF-43BC-B1EB-4A6B04777E4E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program"/>
            <a:extLst>
              <a:ext uri="{FF2B5EF4-FFF2-40B4-BE49-F238E27FC236}">
                <a16:creationId xmlns:a16="http://schemas.microsoft.com/office/drawing/2014/main" id="{9545FF2F-3257-425D-91F8-7E84CB55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88" y="301069"/>
            <a:ext cx="3917246" cy="2108024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AC0CDF-FC32-4CC5-9C63-BC597D5DB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885737"/>
              </p:ext>
            </p:extLst>
          </p:nvPr>
        </p:nvGraphicFramePr>
        <p:xfrm>
          <a:off x="4030134" y="1140177"/>
          <a:ext cx="7507111" cy="48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454AF35-3BCD-4BEC-9DF4-4ADFA35A6DC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program"/>
            <a:extLst>
              <a:ext uri="{FF2B5EF4-FFF2-40B4-BE49-F238E27FC236}">
                <a16:creationId xmlns:a16="http://schemas.microsoft.com/office/drawing/2014/main" id="{9545FF2F-3257-425D-91F8-7E84CB55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88" y="345031"/>
            <a:ext cx="3917246" cy="2108024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AC0CDF-FC32-4CC5-9C63-BC597D5DB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678655"/>
              </p:ext>
            </p:extLst>
          </p:nvPr>
        </p:nvGraphicFramePr>
        <p:xfrm>
          <a:off x="4030134" y="1140177"/>
          <a:ext cx="7507111" cy="48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454AF35-3BCD-4BEC-9DF4-4ADFA35A6DC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4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program"/>
            <a:extLst>
              <a:ext uri="{FF2B5EF4-FFF2-40B4-BE49-F238E27FC236}">
                <a16:creationId xmlns:a16="http://schemas.microsoft.com/office/drawing/2014/main" id="{9545FF2F-3257-425D-91F8-7E84CB55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88" y="345031"/>
            <a:ext cx="3917246" cy="2108024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AC0CDF-FC32-4CC5-9C63-BC597D5DB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376419"/>
              </p:ext>
            </p:extLst>
          </p:nvPr>
        </p:nvGraphicFramePr>
        <p:xfrm>
          <a:off x="4030134" y="1140177"/>
          <a:ext cx="7507111" cy="48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454AF35-3BCD-4BEC-9DF4-4ADFA35A6DC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5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program"/>
            <a:extLst>
              <a:ext uri="{FF2B5EF4-FFF2-40B4-BE49-F238E27FC236}">
                <a16:creationId xmlns:a16="http://schemas.microsoft.com/office/drawing/2014/main" id="{9545FF2F-3257-425D-91F8-7E84CB55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88" y="345031"/>
            <a:ext cx="3917246" cy="2108024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AC0CDF-FC32-4CC5-9C63-BC597D5DBE6D}"/>
              </a:ext>
            </a:extLst>
          </p:cNvPr>
          <p:cNvGraphicFramePr/>
          <p:nvPr/>
        </p:nvGraphicFramePr>
        <p:xfrm>
          <a:off x="4030134" y="1140177"/>
          <a:ext cx="7507111" cy="48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454AF35-3BCD-4BEC-9DF4-4ADFA35A6DC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1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467</Words>
  <Application>Microsoft Office PowerPoint</Application>
  <PresentationFormat>Widescreen</PresentationFormat>
  <Paragraphs>152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Estedad</vt:lpstr>
      <vt:lpstr>Gill Sans SemiBold</vt:lpstr>
      <vt:lpstr>Times New Roman</vt:lpstr>
      <vt:lpstr>Vazir</vt:lpstr>
      <vt:lpstr>Office Theme</vt:lpstr>
      <vt:lpstr>تاثیرات هوش مصنوعی  بر صنعت موسیقی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2019-12-15T08:56:54Z</dcterms:created>
  <dcterms:modified xsi:type="dcterms:W3CDTF">2020-01-11T12:29:31Z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